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0" r:id="rId3"/>
    <p:sldId id="257" r:id="rId4"/>
    <p:sldId id="258" r:id="rId5"/>
    <p:sldId id="260" r:id="rId6"/>
    <p:sldId id="259" r:id="rId7"/>
    <p:sldId id="292" r:id="rId8"/>
    <p:sldId id="261" r:id="rId9"/>
    <p:sldId id="262" r:id="rId10"/>
    <p:sldId id="263" r:id="rId11"/>
    <p:sldId id="284" r:id="rId12"/>
    <p:sldId id="279" r:id="rId13"/>
    <p:sldId id="293" r:id="rId14"/>
    <p:sldId id="270" r:id="rId15"/>
    <p:sldId id="264" r:id="rId16"/>
    <p:sldId id="271" r:id="rId17"/>
    <p:sldId id="265" r:id="rId18"/>
    <p:sldId id="272" r:id="rId19"/>
    <p:sldId id="266" r:id="rId20"/>
    <p:sldId id="273" r:id="rId21"/>
    <p:sldId id="267" r:id="rId22"/>
    <p:sldId id="274" r:id="rId23"/>
    <p:sldId id="282" r:id="rId24"/>
    <p:sldId id="275" r:id="rId25"/>
    <p:sldId id="283" r:id="rId26"/>
    <p:sldId id="276" r:id="rId27"/>
    <p:sldId id="277" r:id="rId28"/>
    <p:sldId id="278" r:id="rId29"/>
    <p:sldId id="280" r:id="rId30"/>
    <p:sldId id="281" r:id="rId31"/>
    <p:sldId id="285" r:id="rId32"/>
    <p:sldId id="289" r:id="rId33"/>
    <p:sldId id="288" r:id="rId34"/>
    <p:sldId id="287" r:id="rId35"/>
    <p:sldId id="286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niche, Adam C SSgt USAF USSOCOM AFSOC-GSU (USA)" initials="RACSUUAG(" lastIdx="2" clrIdx="0">
    <p:extLst>
      <p:ext uri="{19B8F6BF-5375-455C-9EA6-DF929625EA0E}">
        <p15:presenceInfo xmlns:p15="http://schemas.microsoft.com/office/powerpoint/2012/main" userId="Reiniche, Adam C SSgt USAF USSOCOM AFSOC-GSU (U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6296" autoAdjust="0"/>
  </p:normalViewPr>
  <p:slideViewPr>
    <p:cSldViewPr snapToGrid="0">
      <p:cViewPr varScale="1">
        <p:scale>
          <a:sx n="82" d="100"/>
          <a:sy n="82" d="100"/>
        </p:scale>
        <p:origin x="49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1B8CB-DAD4-4CC2-9710-77E3988D9CBF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C7599C-96B1-4CF0-A339-0C361DD8FDB4}">
      <dgm:prSet/>
      <dgm:spPr/>
      <dgm:t>
        <a:bodyPr/>
        <a:lstStyle/>
        <a:p>
          <a:r>
            <a:rPr lang="en-US" dirty="0"/>
            <a:t>Parking Brake</a:t>
          </a:r>
        </a:p>
      </dgm:t>
    </dgm:pt>
    <dgm:pt modelId="{013D90BE-D543-4550-AEB7-55FB3B17B301}" type="parTrans" cxnId="{679A9F51-981A-4F78-8D4F-4CA615F054F3}">
      <dgm:prSet/>
      <dgm:spPr/>
      <dgm:t>
        <a:bodyPr/>
        <a:lstStyle/>
        <a:p>
          <a:endParaRPr lang="en-US"/>
        </a:p>
      </dgm:t>
    </dgm:pt>
    <dgm:pt modelId="{BF1F79E7-74D7-4142-B3EE-5838674CD5F0}" type="sibTrans" cxnId="{679A9F51-981A-4F78-8D4F-4CA615F054F3}">
      <dgm:prSet/>
      <dgm:spPr/>
      <dgm:t>
        <a:bodyPr/>
        <a:lstStyle/>
        <a:p>
          <a:endParaRPr lang="en-US"/>
        </a:p>
      </dgm:t>
    </dgm:pt>
    <dgm:pt modelId="{D8F365EC-EAE7-49D3-A523-FB5F39AEA1E8}">
      <dgm:prSet/>
      <dgm:spPr/>
      <dgm:t>
        <a:bodyPr/>
        <a:lstStyle/>
        <a:p>
          <a:r>
            <a:rPr lang="en-US"/>
            <a:t>Hand Brake</a:t>
          </a:r>
        </a:p>
      </dgm:t>
    </dgm:pt>
    <dgm:pt modelId="{9146A515-95DC-4559-819B-91F42E655E79}" type="parTrans" cxnId="{F9D5ABA9-E541-41D1-B7E4-183363A936E7}">
      <dgm:prSet/>
      <dgm:spPr/>
      <dgm:t>
        <a:bodyPr/>
        <a:lstStyle/>
        <a:p>
          <a:endParaRPr lang="en-US"/>
        </a:p>
      </dgm:t>
    </dgm:pt>
    <dgm:pt modelId="{B29913DF-C2AA-4DA2-968D-6082A348E372}" type="sibTrans" cxnId="{F9D5ABA9-E541-41D1-B7E4-183363A936E7}">
      <dgm:prSet/>
      <dgm:spPr/>
      <dgm:t>
        <a:bodyPr/>
        <a:lstStyle/>
        <a:p>
          <a:endParaRPr lang="en-US"/>
        </a:p>
      </dgm:t>
    </dgm:pt>
    <dgm:pt modelId="{F439A57B-7F89-4CEA-9BDE-BAA4F362C7C8}">
      <dgm:prSet/>
      <dgm:spPr/>
      <dgm:t>
        <a:bodyPr/>
        <a:lstStyle/>
        <a:p>
          <a:r>
            <a:rPr lang="en-US"/>
            <a:t>Foot Brake</a:t>
          </a:r>
        </a:p>
      </dgm:t>
    </dgm:pt>
    <dgm:pt modelId="{8BA85AFF-F3F2-42A7-91B8-7A4BA707450A}" type="parTrans" cxnId="{8D73BAF1-E337-4D35-A851-69349453B924}">
      <dgm:prSet/>
      <dgm:spPr/>
      <dgm:t>
        <a:bodyPr/>
        <a:lstStyle/>
        <a:p>
          <a:endParaRPr lang="en-US"/>
        </a:p>
      </dgm:t>
    </dgm:pt>
    <dgm:pt modelId="{90D1D611-48B8-451D-BD37-BC4468B30948}" type="sibTrans" cxnId="{8D73BAF1-E337-4D35-A851-69349453B924}">
      <dgm:prSet/>
      <dgm:spPr/>
      <dgm:t>
        <a:bodyPr/>
        <a:lstStyle/>
        <a:p>
          <a:endParaRPr lang="en-US"/>
        </a:p>
      </dgm:t>
    </dgm:pt>
    <dgm:pt modelId="{815EBA3D-B28D-4CAD-84C7-0BB8DC1F6C7F}">
      <dgm:prSet/>
      <dgm:spPr/>
      <dgm:t>
        <a:bodyPr/>
        <a:lstStyle/>
        <a:p>
          <a:r>
            <a:rPr lang="en-US"/>
            <a:t>Throttle</a:t>
          </a:r>
        </a:p>
      </dgm:t>
    </dgm:pt>
    <dgm:pt modelId="{8E2D0E63-18A3-4D58-8A61-1D45993B935D}" type="parTrans" cxnId="{3B152404-92F5-4163-91EC-DE31B3C227F1}">
      <dgm:prSet/>
      <dgm:spPr/>
      <dgm:t>
        <a:bodyPr/>
        <a:lstStyle/>
        <a:p>
          <a:endParaRPr lang="en-US"/>
        </a:p>
      </dgm:t>
    </dgm:pt>
    <dgm:pt modelId="{73603F25-D8BD-4B11-A36F-2781AE262FF2}" type="sibTrans" cxnId="{3B152404-92F5-4163-91EC-DE31B3C227F1}">
      <dgm:prSet/>
      <dgm:spPr/>
      <dgm:t>
        <a:bodyPr/>
        <a:lstStyle/>
        <a:p>
          <a:endParaRPr lang="en-US"/>
        </a:p>
      </dgm:t>
    </dgm:pt>
    <dgm:pt modelId="{072630B8-4B0A-445F-B500-B7C0DDFD60E7}">
      <dgm:prSet/>
      <dgm:spPr/>
      <dgm:t>
        <a:bodyPr/>
        <a:lstStyle/>
        <a:p>
          <a:r>
            <a:rPr lang="en-US"/>
            <a:t>Ignition Switch</a:t>
          </a:r>
        </a:p>
      </dgm:t>
    </dgm:pt>
    <dgm:pt modelId="{A8D269EE-D520-4839-844A-D1AC7B39DBED}" type="parTrans" cxnId="{7252AB77-CCF6-4912-8D86-DB6954C330CA}">
      <dgm:prSet/>
      <dgm:spPr/>
      <dgm:t>
        <a:bodyPr/>
        <a:lstStyle/>
        <a:p>
          <a:endParaRPr lang="en-US"/>
        </a:p>
      </dgm:t>
    </dgm:pt>
    <dgm:pt modelId="{6E18437B-AA15-4F68-8DDA-1E4135BF4155}" type="sibTrans" cxnId="{7252AB77-CCF6-4912-8D86-DB6954C330CA}">
      <dgm:prSet/>
      <dgm:spPr/>
      <dgm:t>
        <a:bodyPr/>
        <a:lstStyle/>
        <a:p>
          <a:endParaRPr lang="en-US"/>
        </a:p>
      </dgm:t>
    </dgm:pt>
    <dgm:pt modelId="{9BB09260-BEC1-4E6A-AA05-449269CFEA4F}">
      <dgm:prSet/>
      <dgm:spPr/>
      <dgm:t>
        <a:bodyPr/>
        <a:lstStyle/>
        <a:p>
          <a:r>
            <a:rPr lang="en-US"/>
            <a:t>Engine Stop Switch</a:t>
          </a:r>
        </a:p>
      </dgm:t>
    </dgm:pt>
    <dgm:pt modelId="{F8F118D9-27ED-42AD-9948-E677906D111F}" type="parTrans" cxnId="{EA481262-819F-46CB-AB4F-9FEFE411774F}">
      <dgm:prSet/>
      <dgm:spPr/>
      <dgm:t>
        <a:bodyPr/>
        <a:lstStyle/>
        <a:p>
          <a:endParaRPr lang="en-US"/>
        </a:p>
      </dgm:t>
    </dgm:pt>
    <dgm:pt modelId="{775E6507-96F9-4A4A-93F0-08B4B00C8486}" type="sibTrans" cxnId="{EA481262-819F-46CB-AB4F-9FEFE411774F}">
      <dgm:prSet/>
      <dgm:spPr/>
      <dgm:t>
        <a:bodyPr/>
        <a:lstStyle/>
        <a:p>
          <a:endParaRPr lang="en-US"/>
        </a:p>
      </dgm:t>
    </dgm:pt>
    <dgm:pt modelId="{574F8F3D-8379-4CB4-A8AA-8EEA21F61FC3}">
      <dgm:prSet/>
      <dgm:spPr/>
      <dgm:t>
        <a:bodyPr/>
        <a:lstStyle/>
        <a:p>
          <a:r>
            <a:rPr lang="en-US" dirty="0"/>
            <a:t>Fuel Supply Valve</a:t>
          </a:r>
        </a:p>
      </dgm:t>
    </dgm:pt>
    <dgm:pt modelId="{0A2A99F4-57B4-4533-879C-6B53BC5EA2E6}" type="parTrans" cxnId="{D8B5A51A-8F7C-4BEC-94CC-784F7201098F}">
      <dgm:prSet/>
      <dgm:spPr/>
      <dgm:t>
        <a:bodyPr/>
        <a:lstStyle/>
        <a:p>
          <a:endParaRPr lang="en-US"/>
        </a:p>
      </dgm:t>
    </dgm:pt>
    <dgm:pt modelId="{EDF14CD6-5DE1-4F66-8C89-6FDDD34D2C50}" type="sibTrans" cxnId="{D8B5A51A-8F7C-4BEC-94CC-784F7201098F}">
      <dgm:prSet/>
      <dgm:spPr/>
      <dgm:t>
        <a:bodyPr/>
        <a:lstStyle/>
        <a:p>
          <a:endParaRPr lang="en-US"/>
        </a:p>
      </dgm:t>
    </dgm:pt>
    <dgm:pt modelId="{1CCCD2FC-E2CF-4CE9-90AA-A00CF6992628}">
      <dgm:prSet/>
      <dgm:spPr/>
      <dgm:t>
        <a:bodyPr/>
        <a:lstStyle/>
        <a:p>
          <a:r>
            <a:rPr lang="en-US"/>
            <a:t>Choke</a:t>
          </a:r>
        </a:p>
      </dgm:t>
    </dgm:pt>
    <dgm:pt modelId="{B754CB04-7D98-424F-872B-B44AB6B04564}" type="parTrans" cxnId="{5F0830A3-C70B-4393-A179-41E27D9371F1}">
      <dgm:prSet/>
      <dgm:spPr/>
      <dgm:t>
        <a:bodyPr/>
        <a:lstStyle/>
        <a:p>
          <a:endParaRPr lang="en-US"/>
        </a:p>
      </dgm:t>
    </dgm:pt>
    <dgm:pt modelId="{1B0DBC44-C2B0-4AD1-B686-8D1295FA1E90}" type="sibTrans" cxnId="{5F0830A3-C70B-4393-A179-41E27D9371F1}">
      <dgm:prSet/>
      <dgm:spPr/>
      <dgm:t>
        <a:bodyPr/>
        <a:lstStyle/>
        <a:p>
          <a:endParaRPr lang="en-US"/>
        </a:p>
      </dgm:t>
    </dgm:pt>
    <dgm:pt modelId="{BCE156CC-225E-4BA4-8757-7719FEB6EC79}">
      <dgm:prSet/>
      <dgm:spPr/>
      <dgm:t>
        <a:bodyPr/>
        <a:lstStyle/>
        <a:p>
          <a:r>
            <a:rPr lang="en-US"/>
            <a:t>Clutch Lever</a:t>
          </a:r>
        </a:p>
      </dgm:t>
    </dgm:pt>
    <dgm:pt modelId="{6318B070-5ED1-4C0B-84A1-8E2C29B4EF33}" type="parTrans" cxnId="{32231852-A49E-4996-8488-28B0BA9CB65F}">
      <dgm:prSet/>
      <dgm:spPr/>
      <dgm:t>
        <a:bodyPr/>
        <a:lstStyle/>
        <a:p>
          <a:endParaRPr lang="en-US"/>
        </a:p>
      </dgm:t>
    </dgm:pt>
    <dgm:pt modelId="{AF3DAE8E-459C-4B58-8574-C187B28D9863}" type="sibTrans" cxnId="{32231852-A49E-4996-8488-28B0BA9CB65F}">
      <dgm:prSet/>
      <dgm:spPr/>
      <dgm:t>
        <a:bodyPr/>
        <a:lstStyle/>
        <a:p>
          <a:endParaRPr lang="en-US"/>
        </a:p>
      </dgm:t>
    </dgm:pt>
    <dgm:pt modelId="{5E99B867-26EC-4718-839C-70CFF1759314}">
      <dgm:prSet/>
      <dgm:spPr/>
      <dgm:t>
        <a:bodyPr/>
        <a:lstStyle/>
        <a:p>
          <a:r>
            <a:rPr lang="en-US"/>
            <a:t>Shift Lever</a:t>
          </a:r>
        </a:p>
      </dgm:t>
    </dgm:pt>
    <dgm:pt modelId="{98553C57-FAEA-405B-B3E7-0EA2DCCEA5BA}" type="parTrans" cxnId="{C5502C38-ACD8-492B-8106-2F743C2F7D70}">
      <dgm:prSet/>
      <dgm:spPr/>
      <dgm:t>
        <a:bodyPr/>
        <a:lstStyle/>
        <a:p>
          <a:endParaRPr lang="en-US"/>
        </a:p>
      </dgm:t>
    </dgm:pt>
    <dgm:pt modelId="{4F4044E6-F554-4D9A-AE79-2065E169CEB5}" type="sibTrans" cxnId="{C5502C38-ACD8-492B-8106-2F743C2F7D70}">
      <dgm:prSet/>
      <dgm:spPr/>
      <dgm:t>
        <a:bodyPr/>
        <a:lstStyle/>
        <a:p>
          <a:endParaRPr lang="en-US"/>
        </a:p>
      </dgm:t>
    </dgm:pt>
    <dgm:pt modelId="{F6A46487-D82E-4A3F-B0AF-E57813ED7132}">
      <dgm:prSet/>
      <dgm:spPr/>
      <dgm:t>
        <a:bodyPr/>
        <a:lstStyle/>
        <a:p>
          <a:r>
            <a:rPr lang="en-US"/>
            <a:t>Starter</a:t>
          </a:r>
        </a:p>
      </dgm:t>
    </dgm:pt>
    <dgm:pt modelId="{BCA0346B-4374-4600-87C8-CDD07C79AF14}" type="parTrans" cxnId="{2C390A56-0918-4ACC-BF32-4DBC95E11B05}">
      <dgm:prSet/>
      <dgm:spPr/>
      <dgm:t>
        <a:bodyPr/>
        <a:lstStyle/>
        <a:p>
          <a:endParaRPr lang="en-US"/>
        </a:p>
      </dgm:t>
    </dgm:pt>
    <dgm:pt modelId="{CC07C394-258E-47B4-A86E-7027D8C0FE24}" type="sibTrans" cxnId="{2C390A56-0918-4ACC-BF32-4DBC95E11B05}">
      <dgm:prSet/>
      <dgm:spPr/>
      <dgm:t>
        <a:bodyPr/>
        <a:lstStyle/>
        <a:p>
          <a:endParaRPr lang="en-US"/>
        </a:p>
      </dgm:t>
    </dgm:pt>
    <dgm:pt modelId="{D87255D5-3DBE-40F8-BD3D-49FDB38D6418}">
      <dgm:prSet/>
      <dgm:spPr/>
      <dgm:t>
        <a:bodyPr/>
        <a:lstStyle/>
        <a:p>
          <a:r>
            <a:rPr lang="en-US"/>
            <a:t>Lights</a:t>
          </a:r>
        </a:p>
      </dgm:t>
    </dgm:pt>
    <dgm:pt modelId="{EFA5B3FB-42C3-4EF2-9929-8BC3DD261975}" type="parTrans" cxnId="{1BF62AD8-891F-46F1-A527-893F7397226A}">
      <dgm:prSet/>
      <dgm:spPr/>
      <dgm:t>
        <a:bodyPr/>
        <a:lstStyle/>
        <a:p>
          <a:endParaRPr lang="en-US"/>
        </a:p>
      </dgm:t>
    </dgm:pt>
    <dgm:pt modelId="{4B2942A2-7646-4B55-9699-6214B596EDE6}" type="sibTrans" cxnId="{1BF62AD8-891F-46F1-A527-893F7397226A}">
      <dgm:prSet/>
      <dgm:spPr/>
      <dgm:t>
        <a:bodyPr/>
        <a:lstStyle/>
        <a:p>
          <a:endParaRPr lang="en-US"/>
        </a:p>
      </dgm:t>
    </dgm:pt>
    <dgm:pt modelId="{A4F7CA02-E902-4573-A629-B43F8A939589}">
      <dgm:prSet/>
      <dgm:spPr/>
      <dgm:t>
        <a:bodyPr/>
        <a:lstStyle/>
        <a:p>
          <a:r>
            <a:rPr lang="en-US"/>
            <a:t>Reverse Gear</a:t>
          </a:r>
        </a:p>
      </dgm:t>
    </dgm:pt>
    <dgm:pt modelId="{631B1C1E-28A4-48CD-BCEF-DABF3836C058}" type="parTrans" cxnId="{25CFF6E3-F369-4077-92F2-98DF4120AD57}">
      <dgm:prSet/>
      <dgm:spPr/>
      <dgm:t>
        <a:bodyPr/>
        <a:lstStyle/>
        <a:p>
          <a:endParaRPr lang="en-US"/>
        </a:p>
      </dgm:t>
    </dgm:pt>
    <dgm:pt modelId="{0F37D08D-F90D-41B1-9563-1A43E49E56EB}" type="sibTrans" cxnId="{25CFF6E3-F369-4077-92F2-98DF4120AD57}">
      <dgm:prSet/>
      <dgm:spPr/>
      <dgm:t>
        <a:bodyPr/>
        <a:lstStyle/>
        <a:p>
          <a:endParaRPr lang="en-US"/>
        </a:p>
      </dgm:t>
    </dgm:pt>
    <dgm:pt modelId="{816FD748-C0B0-4EAB-A0C3-E6E177FB2103}">
      <dgm:prSet/>
      <dgm:spPr/>
      <dgm:t>
        <a:bodyPr/>
        <a:lstStyle/>
        <a:p>
          <a:r>
            <a:rPr lang="en-US" dirty="0"/>
            <a:t>Transmission Hi/Low</a:t>
          </a:r>
        </a:p>
      </dgm:t>
    </dgm:pt>
    <dgm:pt modelId="{86E1D040-947B-4F18-BDAD-E90C98E86C47}" type="parTrans" cxnId="{43D4DF48-E02C-4735-B3AB-EFD1A4968D1C}">
      <dgm:prSet/>
      <dgm:spPr/>
      <dgm:t>
        <a:bodyPr/>
        <a:lstStyle/>
        <a:p>
          <a:endParaRPr lang="en-US"/>
        </a:p>
      </dgm:t>
    </dgm:pt>
    <dgm:pt modelId="{7CF1CF42-436F-406F-9C1F-46A84850B122}" type="sibTrans" cxnId="{43D4DF48-E02C-4735-B3AB-EFD1A4968D1C}">
      <dgm:prSet/>
      <dgm:spPr/>
      <dgm:t>
        <a:bodyPr/>
        <a:lstStyle/>
        <a:p>
          <a:endParaRPr lang="en-US"/>
        </a:p>
      </dgm:t>
    </dgm:pt>
    <dgm:pt modelId="{A197FFD1-3456-46C8-9743-88DEE183182A}">
      <dgm:prSet/>
      <dgm:spPr/>
      <dgm:t>
        <a:bodyPr/>
        <a:lstStyle/>
        <a:p>
          <a:r>
            <a:rPr lang="en-US" dirty="0"/>
            <a:t>Tires</a:t>
          </a:r>
        </a:p>
      </dgm:t>
    </dgm:pt>
    <dgm:pt modelId="{4AA0BD7F-760C-4286-8626-F96C022A4366}" type="parTrans" cxnId="{FCB547F6-EAA4-4816-8125-7AD298B06F31}">
      <dgm:prSet/>
      <dgm:spPr/>
      <dgm:t>
        <a:bodyPr/>
        <a:lstStyle/>
        <a:p>
          <a:endParaRPr lang="en-US"/>
        </a:p>
      </dgm:t>
    </dgm:pt>
    <dgm:pt modelId="{1A56F4E9-F235-4E6A-A55B-23603419DFB7}" type="sibTrans" cxnId="{FCB547F6-EAA4-4816-8125-7AD298B06F31}">
      <dgm:prSet/>
      <dgm:spPr/>
      <dgm:t>
        <a:bodyPr/>
        <a:lstStyle/>
        <a:p>
          <a:endParaRPr lang="en-US"/>
        </a:p>
      </dgm:t>
    </dgm:pt>
    <dgm:pt modelId="{5A109F45-9ACA-45AA-BAD3-042A1138EC60}">
      <dgm:prSet/>
      <dgm:spPr/>
      <dgm:t>
        <a:bodyPr/>
        <a:lstStyle/>
        <a:p>
          <a:r>
            <a:rPr lang="en-US" dirty="0"/>
            <a:t>Fenders</a:t>
          </a:r>
        </a:p>
      </dgm:t>
    </dgm:pt>
    <dgm:pt modelId="{34C0177F-61C0-4D63-BC4F-2671F3ABB266}" type="parTrans" cxnId="{D3130603-27FC-4FCD-B592-0188297DE24F}">
      <dgm:prSet/>
      <dgm:spPr/>
      <dgm:t>
        <a:bodyPr/>
        <a:lstStyle/>
        <a:p>
          <a:endParaRPr lang="en-US"/>
        </a:p>
      </dgm:t>
    </dgm:pt>
    <dgm:pt modelId="{6E5E26BE-483D-48AD-90D4-90A92617D9AB}" type="sibTrans" cxnId="{D3130603-27FC-4FCD-B592-0188297DE24F}">
      <dgm:prSet/>
      <dgm:spPr/>
      <dgm:t>
        <a:bodyPr/>
        <a:lstStyle/>
        <a:p>
          <a:endParaRPr lang="en-US"/>
        </a:p>
      </dgm:t>
    </dgm:pt>
    <dgm:pt modelId="{ED454CE9-0F4A-4E8A-B275-66F9262A7D2C}" type="pres">
      <dgm:prSet presAssocID="{F401B8CB-DAD4-4CC2-9710-77E3988D9C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BCC35C-901F-48A3-9953-71465B34739F}" type="pres">
      <dgm:prSet presAssocID="{79C7599C-96B1-4CF0-A339-0C361DD8FDB4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57164-0287-477F-A7ED-A68B6456E990}" type="pres">
      <dgm:prSet presAssocID="{BF1F79E7-74D7-4142-B3EE-5838674CD5F0}" presName="sibTrans" presStyleCnt="0"/>
      <dgm:spPr/>
    </dgm:pt>
    <dgm:pt modelId="{5E3A8CF7-EA66-4D13-A389-2F6CA84BC589}" type="pres">
      <dgm:prSet presAssocID="{D8F365EC-EAE7-49D3-A523-FB5F39AEA1E8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39739-DEBD-4F4D-9B5F-8186D946C6AE}" type="pres">
      <dgm:prSet presAssocID="{B29913DF-C2AA-4DA2-968D-6082A348E372}" presName="sibTrans" presStyleCnt="0"/>
      <dgm:spPr/>
    </dgm:pt>
    <dgm:pt modelId="{ECD104B2-A03F-42F3-BD40-6290B23B3870}" type="pres">
      <dgm:prSet presAssocID="{F439A57B-7F89-4CEA-9BDE-BAA4F362C7C8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9EAF2-44EB-46C8-8062-8019CEA30418}" type="pres">
      <dgm:prSet presAssocID="{90D1D611-48B8-451D-BD37-BC4468B30948}" presName="sibTrans" presStyleCnt="0"/>
      <dgm:spPr/>
    </dgm:pt>
    <dgm:pt modelId="{5EBE8F38-71B0-4495-B799-1DA4932064CC}" type="pres">
      <dgm:prSet presAssocID="{815EBA3D-B28D-4CAD-84C7-0BB8DC1F6C7F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FBD81-33A9-45B1-A909-35C34244E262}" type="pres">
      <dgm:prSet presAssocID="{73603F25-D8BD-4B11-A36F-2781AE262FF2}" presName="sibTrans" presStyleCnt="0"/>
      <dgm:spPr/>
    </dgm:pt>
    <dgm:pt modelId="{E27B4422-953A-4B11-8C75-A252409B16FF}" type="pres">
      <dgm:prSet presAssocID="{072630B8-4B0A-445F-B500-B7C0DDFD60E7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06715-65EF-459E-90FA-A118ECA67F15}" type="pres">
      <dgm:prSet presAssocID="{6E18437B-AA15-4F68-8DDA-1E4135BF4155}" presName="sibTrans" presStyleCnt="0"/>
      <dgm:spPr/>
    </dgm:pt>
    <dgm:pt modelId="{B4A77E08-6B0A-4EBC-970B-3E99EC23146E}" type="pres">
      <dgm:prSet presAssocID="{9BB09260-BEC1-4E6A-AA05-449269CFEA4F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3EC31-4BE5-43B0-B648-16ECD9894767}" type="pres">
      <dgm:prSet presAssocID="{775E6507-96F9-4A4A-93F0-08B4B00C8486}" presName="sibTrans" presStyleCnt="0"/>
      <dgm:spPr/>
    </dgm:pt>
    <dgm:pt modelId="{4767B280-34E7-4CC7-AD6B-B09BFB93C13A}" type="pres">
      <dgm:prSet presAssocID="{574F8F3D-8379-4CB4-A8AA-8EEA21F61FC3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67A91-3554-4AC4-98B7-C825C4E12EBA}" type="pres">
      <dgm:prSet presAssocID="{EDF14CD6-5DE1-4F66-8C89-6FDDD34D2C50}" presName="sibTrans" presStyleCnt="0"/>
      <dgm:spPr/>
    </dgm:pt>
    <dgm:pt modelId="{4590B84D-E647-42BD-98A8-1FBF951E593B}" type="pres">
      <dgm:prSet presAssocID="{1CCCD2FC-E2CF-4CE9-90AA-A00CF6992628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05D35-51CC-4081-AD4D-00DF553F9137}" type="pres">
      <dgm:prSet presAssocID="{1B0DBC44-C2B0-4AD1-B686-8D1295FA1E90}" presName="sibTrans" presStyleCnt="0"/>
      <dgm:spPr/>
    </dgm:pt>
    <dgm:pt modelId="{3C19EB53-F8B2-42B9-9671-1B9E488F62FC}" type="pres">
      <dgm:prSet presAssocID="{BCE156CC-225E-4BA4-8757-7719FEB6EC7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C1F12-77CB-4880-9668-AB2BC3758943}" type="pres">
      <dgm:prSet presAssocID="{AF3DAE8E-459C-4B58-8574-C187B28D9863}" presName="sibTrans" presStyleCnt="0"/>
      <dgm:spPr/>
    </dgm:pt>
    <dgm:pt modelId="{115BFB09-F0FF-44E1-9087-2EAA07BF5EAD}" type="pres">
      <dgm:prSet presAssocID="{5E99B867-26EC-4718-839C-70CFF1759314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2243F-A9DB-4FA0-99A9-4F80BE9B2C1C}" type="pres">
      <dgm:prSet presAssocID="{4F4044E6-F554-4D9A-AE79-2065E169CEB5}" presName="sibTrans" presStyleCnt="0"/>
      <dgm:spPr/>
    </dgm:pt>
    <dgm:pt modelId="{65F0426C-7C02-4429-8653-817289635CFA}" type="pres">
      <dgm:prSet presAssocID="{F6A46487-D82E-4A3F-B0AF-E57813ED7132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B6D7A-A035-4C7F-A6EC-87B52E7D2352}" type="pres">
      <dgm:prSet presAssocID="{CC07C394-258E-47B4-A86E-7027D8C0FE24}" presName="sibTrans" presStyleCnt="0"/>
      <dgm:spPr/>
    </dgm:pt>
    <dgm:pt modelId="{7423F1ED-ACBB-4B7B-A68C-989457A6BF3D}" type="pres">
      <dgm:prSet presAssocID="{D87255D5-3DBE-40F8-BD3D-49FDB38D6418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B0C58-1DE6-4BA1-809F-32D2FE7E8813}" type="pres">
      <dgm:prSet presAssocID="{4B2942A2-7646-4B55-9699-6214B596EDE6}" presName="sibTrans" presStyleCnt="0"/>
      <dgm:spPr/>
    </dgm:pt>
    <dgm:pt modelId="{3D167734-7B64-4AAC-893E-2567B56C65D7}" type="pres">
      <dgm:prSet presAssocID="{A4F7CA02-E902-4573-A629-B43F8A939589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0EA28-2D5E-4C4C-95C3-2C3CBDEB34ED}" type="pres">
      <dgm:prSet presAssocID="{0F37D08D-F90D-41B1-9563-1A43E49E56EB}" presName="sibTrans" presStyleCnt="0"/>
      <dgm:spPr/>
    </dgm:pt>
    <dgm:pt modelId="{208FA41F-EB95-4FD7-8ECE-FFA767D26781}" type="pres">
      <dgm:prSet presAssocID="{816FD748-C0B0-4EAB-A0C3-E6E177FB2103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3AB56-4B83-486F-8EFB-07A19134082B}" type="pres">
      <dgm:prSet presAssocID="{7CF1CF42-436F-406F-9C1F-46A84850B122}" presName="sibTrans" presStyleCnt="0"/>
      <dgm:spPr/>
    </dgm:pt>
    <dgm:pt modelId="{AD4BCFA1-372C-48E2-B33C-CB5AD4E3B55A}" type="pres">
      <dgm:prSet presAssocID="{A197FFD1-3456-46C8-9743-88DEE183182A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23F8E-6FC4-4D49-9F2E-9A0A53E88A55}" type="pres">
      <dgm:prSet presAssocID="{1A56F4E9-F235-4E6A-A55B-23603419DFB7}" presName="sibTrans" presStyleCnt="0"/>
      <dgm:spPr/>
    </dgm:pt>
    <dgm:pt modelId="{B89CD8E8-4638-4FB2-9E0A-337CEC460C6B}" type="pres">
      <dgm:prSet presAssocID="{5A109F45-9ACA-45AA-BAD3-042A1138EC60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BC78E-B277-40B4-902F-C18E9DEF6A33}" type="presOf" srcId="{1CCCD2FC-E2CF-4CE9-90AA-A00CF6992628}" destId="{4590B84D-E647-42BD-98A8-1FBF951E593B}" srcOrd="0" destOrd="0" presId="urn:microsoft.com/office/officeart/2005/8/layout/default"/>
    <dgm:cxn modelId="{DA56EBFD-DD50-4580-8FB5-AD9C9C0FF649}" type="presOf" srcId="{79C7599C-96B1-4CF0-A339-0C361DD8FDB4}" destId="{85BCC35C-901F-48A3-9953-71465B34739F}" srcOrd="0" destOrd="0" presId="urn:microsoft.com/office/officeart/2005/8/layout/default"/>
    <dgm:cxn modelId="{297B143F-7D81-4477-ACD3-9D2EC97E81DD}" type="presOf" srcId="{F401B8CB-DAD4-4CC2-9710-77E3988D9CBF}" destId="{ED454CE9-0F4A-4E8A-B275-66F9262A7D2C}" srcOrd="0" destOrd="0" presId="urn:microsoft.com/office/officeart/2005/8/layout/default"/>
    <dgm:cxn modelId="{BAA58871-5CEA-4A73-9D2A-654442AE7D8D}" type="presOf" srcId="{D87255D5-3DBE-40F8-BD3D-49FDB38D6418}" destId="{7423F1ED-ACBB-4B7B-A68C-989457A6BF3D}" srcOrd="0" destOrd="0" presId="urn:microsoft.com/office/officeart/2005/8/layout/default"/>
    <dgm:cxn modelId="{8D73BAF1-E337-4D35-A851-69349453B924}" srcId="{F401B8CB-DAD4-4CC2-9710-77E3988D9CBF}" destId="{F439A57B-7F89-4CEA-9BDE-BAA4F362C7C8}" srcOrd="2" destOrd="0" parTransId="{8BA85AFF-F3F2-42A7-91B8-7A4BA707450A}" sibTransId="{90D1D611-48B8-451D-BD37-BC4468B30948}"/>
    <dgm:cxn modelId="{1BF62AD8-891F-46F1-A527-893F7397226A}" srcId="{F401B8CB-DAD4-4CC2-9710-77E3988D9CBF}" destId="{D87255D5-3DBE-40F8-BD3D-49FDB38D6418}" srcOrd="11" destOrd="0" parTransId="{EFA5B3FB-42C3-4EF2-9929-8BC3DD261975}" sibTransId="{4B2942A2-7646-4B55-9699-6214B596EDE6}"/>
    <dgm:cxn modelId="{EA481262-819F-46CB-AB4F-9FEFE411774F}" srcId="{F401B8CB-DAD4-4CC2-9710-77E3988D9CBF}" destId="{9BB09260-BEC1-4E6A-AA05-449269CFEA4F}" srcOrd="5" destOrd="0" parTransId="{F8F118D9-27ED-42AD-9948-E677906D111F}" sibTransId="{775E6507-96F9-4A4A-93F0-08B4B00C8486}"/>
    <dgm:cxn modelId="{5F0830A3-C70B-4393-A179-41E27D9371F1}" srcId="{F401B8CB-DAD4-4CC2-9710-77E3988D9CBF}" destId="{1CCCD2FC-E2CF-4CE9-90AA-A00CF6992628}" srcOrd="7" destOrd="0" parTransId="{B754CB04-7D98-424F-872B-B44AB6B04564}" sibTransId="{1B0DBC44-C2B0-4AD1-B686-8D1295FA1E90}"/>
    <dgm:cxn modelId="{2E53D608-9660-4ADB-91D2-6C18A32A82C6}" type="presOf" srcId="{072630B8-4B0A-445F-B500-B7C0DDFD60E7}" destId="{E27B4422-953A-4B11-8C75-A252409B16FF}" srcOrd="0" destOrd="0" presId="urn:microsoft.com/office/officeart/2005/8/layout/default"/>
    <dgm:cxn modelId="{679A9F51-981A-4F78-8D4F-4CA615F054F3}" srcId="{F401B8CB-DAD4-4CC2-9710-77E3988D9CBF}" destId="{79C7599C-96B1-4CF0-A339-0C361DD8FDB4}" srcOrd="0" destOrd="0" parTransId="{013D90BE-D543-4550-AEB7-55FB3B17B301}" sibTransId="{BF1F79E7-74D7-4142-B3EE-5838674CD5F0}"/>
    <dgm:cxn modelId="{316AE985-8E02-4FF4-94B6-4D83C19337E8}" type="presOf" srcId="{F6A46487-D82E-4A3F-B0AF-E57813ED7132}" destId="{65F0426C-7C02-4429-8653-817289635CFA}" srcOrd="0" destOrd="0" presId="urn:microsoft.com/office/officeart/2005/8/layout/default"/>
    <dgm:cxn modelId="{D3130603-27FC-4FCD-B592-0188297DE24F}" srcId="{F401B8CB-DAD4-4CC2-9710-77E3988D9CBF}" destId="{5A109F45-9ACA-45AA-BAD3-042A1138EC60}" srcOrd="15" destOrd="0" parTransId="{34C0177F-61C0-4D63-BC4F-2671F3ABB266}" sibTransId="{6E5E26BE-483D-48AD-90D4-90A92617D9AB}"/>
    <dgm:cxn modelId="{9A457E74-D2E5-4663-A432-D80367E9D987}" type="presOf" srcId="{5A109F45-9ACA-45AA-BAD3-042A1138EC60}" destId="{B89CD8E8-4638-4FB2-9E0A-337CEC460C6B}" srcOrd="0" destOrd="0" presId="urn:microsoft.com/office/officeart/2005/8/layout/default"/>
    <dgm:cxn modelId="{0ABEFE90-53A6-4337-906B-CF6B0F6DA7B7}" type="presOf" srcId="{9BB09260-BEC1-4E6A-AA05-449269CFEA4F}" destId="{B4A77E08-6B0A-4EBC-970B-3E99EC23146E}" srcOrd="0" destOrd="0" presId="urn:microsoft.com/office/officeart/2005/8/layout/default"/>
    <dgm:cxn modelId="{25CFF6E3-F369-4077-92F2-98DF4120AD57}" srcId="{F401B8CB-DAD4-4CC2-9710-77E3988D9CBF}" destId="{A4F7CA02-E902-4573-A629-B43F8A939589}" srcOrd="12" destOrd="0" parTransId="{631B1C1E-28A4-48CD-BCEF-DABF3836C058}" sibTransId="{0F37D08D-F90D-41B1-9563-1A43E49E56EB}"/>
    <dgm:cxn modelId="{2C390A56-0918-4ACC-BF32-4DBC95E11B05}" srcId="{F401B8CB-DAD4-4CC2-9710-77E3988D9CBF}" destId="{F6A46487-D82E-4A3F-B0AF-E57813ED7132}" srcOrd="10" destOrd="0" parTransId="{BCA0346B-4374-4600-87C8-CDD07C79AF14}" sibTransId="{CC07C394-258E-47B4-A86E-7027D8C0FE24}"/>
    <dgm:cxn modelId="{33FCFE29-6A83-4AA4-8E7D-0C5832E89A3B}" type="presOf" srcId="{5E99B867-26EC-4718-839C-70CFF1759314}" destId="{115BFB09-F0FF-44E1-9087-2EAA07BF5EAD}" srcOrd="0" destOrd="0" presId="urn:microsoft.com/office/officeart/2005/8/layout/default"/>
    <dgm:cxn modelId="{E7E1D6EC-6F00-44A1-920E-653C41247679}" type="presOf" srcId="{A4F7CA02-E902-4573-A629-B43F8A939589}" destId="{3D167734-7B64-4AAC-893E-2567B56C65D7}" srcOrd="0" destOrd="0" presId="urn:microsoft.com/office/officeart/2005/8/layout/default"/>
    <dgm:cxn modelId="{D963F21B-FEAD-4738-B1D7-EB605E5F09F9}" type="presOf" srcId="{574F8F3D-8379-4CB4-A8AA-8EEA21F61FC3}" destId="{4767B280-34E7-4CC7-AD6B-B09BFB93C13A}" srcOrd="0" destOrd="0" presId="urn:microsoft.com/office/officeart/2005/8/layout/default"/>
    <dgm:cxn modelId="{F9D5ABA9-E541-41D1-B7E4-183363A936E7}" srcId="{F401B8CB-DAD4-4CC2-9710-77E3988D9CBF}" destId="{D8F365EC-EAE7-49D3-A523-FB5F39AEA1E8}" srcOrd="1" destOrd="0" parTransId="{9146A515-95DC-4559-819B-91F42E655E79}" sibTransId="{B29913DF-C2AA-4DA2-968D-6082A348E372}"/>
    <dgm:cxn modelId="{25E05F1A-AE1D-4A92-9A03-F79558BEABA8}" type="presOf" srcId="{815EBA3D-B28D-4CAD-84C7-0BB8DC1F6C7F}" destId="{5EBE8F38-71B0-4495-B799-1DA4932064CC}" srcOrd="0" destOrd="0" presId="urn:microsoft.com/office/officeart/2005/8/layout/default"/>
    <dgm:cxn modelId="{3B152404-92F5-4163-91EC-DE31B3C227F1}" srcId="{F401B8CB-DAD4-4CC2-9710-77E3988D9CBF}" destId="{815EBA3D-B28D-4CAD-84C7-0BB8DC1F6C7F}" srcOrd="3" destOrd="0" parTransId="{8E2D0E63-18A3-4D58-8A61-1D45993B935D}" sibTransId="{73603F25-D8BD-4B11-A36F-2781AE262FF2}"/>
    <dgm:cxn modelId="{C5502C38-ACD8-492B-8106-2F743C2F7D70}" srcId="{F401B8CB-DAD4-4CC2-9710-77E3988D9CBF}" destId="{5E99B867-26EC-4718-839C-70CFF1759314}" srcOrd="9" destOrd="0" parTransId="{98553C57-FAEA-405B-B3E7-0EA2DCCEA5BA}" sibTransId="{4F4044E6-F554-4D9A-AE79-2065E169CEB5}"/>
    <dgm:cxn modelId="{A93072E3-8D6E-427F-9CB9-A9609E09EAD8}" type="presOf" srcId="{F439A57B-7F89-4CEA-9BDE-BAA4F362C7C8}" destId="{ECD104B2-A03F-42F3-BD40-6290B23B3870}" srcOrd="0" destOrd="0" presId="urn:microsoft.com/office/officeart/2005/8/layout/default"/>
    <dgm:cxn modelId="{32231852-A49E-4996-8488-28B0BA9CB65F}" srcId="{F401B8CB-DAD4-4CC2-9710-77E3988D9CBF}" destId="{BCE156CC-225E-4BA4-8757-7719FEB6EC79}" srcOrd="8" destOrd="0" parTransId="{6318B070-5ED1-4C0B-84A1-8E2C29B4EF33}" sibTransId="{AF3DAE8E-459C-4B58-8574-C187B28D9863}"/>
    <dgm:cxn modelId="{FCB547F6-EAA4-4816-8125-7AD298B06F31}" srcId="{F401B8CB-DAD4-4CC2-9710-77E3988D9CBF}" destId="{A197FFD1-3456-46C8-9743-88DEE183182A}" srcOrd="14" destOrd="0" parTransId="{4AA0BD7F-760C-4286-8626-F96C022A4366}" sibTransId="{1A56F4E9-F235-4E6A-A55B-23603419DFB7}"/>
    <dgm:cxn modelId="{CB6CE562-9EB2-458E-A7CA-2061D08A61AD}" type="presOf" srcId="{BCE156CC-225E-4BA4-8757-7719FEB6EC79}" destId="{3C19EB53-F8B2-42B9-9671-1B9E488F62FC}" srcOrd="0" destOrd="0" presId="urn:microsoft.com/office/officeart/2005/8/layout/default"/>
    <dgm:cxn modelId="{2D0EC50F-FDD8-4C4C-A500-E059DD83E316}" type="presOf" srcId="{816FD748-C0B0-4EAB-A0C3-E6E177FB2103}" destId="{208FA41F-EB95-4FD7-8ECE-FFA767D26781}" srcOrd="0" destOrd="0" presId="urn:microsoft.com/office/officeart/2005/8/layout/default"/>
    <dgm:cxn modelId="{43D4DF48-E02C-4735-B3AB-EFD1A4968D1C}" srcId="{F401B8CB-DAD4-4CC2-9710-77E3988D9CBF}" destId="{816FD748-C0B0-4EAB-A0C3-E6E177FB2103}" srcOrd="13" destOrd="0" parTransId="{86E1D040-947B-4F18-BDAD-E90C98E86C47}" sibTransId="{7CF1CF42-436F-406F-9C1F-46A84850B122}"/>
    <dgm:cxn modelId="{D8B5A51A-8F7C-4BEC-94CC-784F7201098F}" srcId="{F401B8CB-DAD4-4CC2-9710-77E3988D9CBF}" destId="{574F8F3D-8379-4CB4-A8AA-8EEA21F61FC3}" srcOrd="6" destOrd="0" parTransId="{0A2A99F4-57B4-4533-879C-6B53BC5EA2E6}" sibTransId="{EDF14CD6-5DE1-4F66-8C89-6FDDD34D2C50}"/>
    <dgm:cxn modelId="{C376ED23-BEED-4CC8-BEB1-63FEF3C88A66}" type="presOf" srcId="{A197FFD1-3456-46C8-9743-88DEE183182A}" destId="{AD4BCFA1-372C-48E2-B33C-CB5AD4E3B55A}" srcOrd="0" destOrd="0" presId="urn:microsoft.com/office/officeart/2005/8/layout/default"/>
    <dgm:cxn modelId="{88795844-4155-4287-95A9-70D623B56C2E}" type="presOf" srcId="{D8F365EC-EAE7-49D3-A523-FB5F39AEA1E8}" destId="{5E3A8CF7-EA66-4D13-A389-2F6CA84BC589}" srcOrd="0" destOrd="0" presId="urn:microsoft.com/office/officeart/2005/8/layout/default"/>
    <dgm:cxn modelId="{7252AB77-CCF6-4912-8D86-DB6954C330CA}" srcId="{F401B8CB-DAD4-4CC2-9710-77E3988D9CBF}" destId="{072630B8-4B0A-445F-B500-B7C0DDFD60E7}" srcOrd="4" destOrd="0" parTransId="{A8D269EE-D520-4839-844A-D1AC7B39DBED}" sibTransId="{6E18437B-AA15-4F68-8DDA-1E4135BF4155}"/>
    <dgm:cxn modelId="{1C724F1C-A26D-47B5-8CF3-4A41410E2D5C}" type="presParOf" srcId="{ED454CE9-0F4A-4E8A-B275-66F9262A7D2C}" destId="{85BCC35C-901F-48A3-9953-71465B34739F}" srcOrd="0" destOrd="0" presId="urn:microsoft.com/office/officeart/2005/8/layout/default"/>
    <dgm:cxn modelId="{5A9F37EA-6E91-4828-BE7F-3EDFB6FB0B2E}" type="presParOf" srcId="{ED454CE9-0F4A-4E8A-B275-66F9262A7D2C}" destId="{07657164-0287-477F-A7ED-A68B6456E990}" srcOrd="1" destOrd="0" presId="urn:microsoft.com/office/officeart/2005/8/layout/default"/>
    <dgm:cxn modelId="{394281A3-0AC1-4EA4-B8AD-89BF438BC118}" type="presParOf" srcId="{ED454CE9-0F4A-4E8A-B275-66F9262A7D2C}" destId="{5E3A8CF7-EA66-4D13-A389-2F6CA84BC589}" srcOrd="2" destOrd="0" presId="urn:microsoft.com/office/officeart/2005/8/layout/default"/>
    <dgm:cxn modelId="{80EAD98A-CF7F-415C-9C7A-87A5B39D0D62}" type="presParOf" srcId="{ED454CE9-0F4A-4E8A-B275-66F9262A7D2C}" destId="{C6539739-DEBD-4F4D-9B5F-8186D946C6AE}" srcOrd="3" destOrd="0" presId="urn:microsoft.com/office/officeart/2005/8/layout/default"/>
    <dgm:cxn modelId="{44F37359-D353-44ED-AD7F-C14634FDC11D}" type="presParOf" srcId="{ED454CE9-0F4A-4E8A-B275-66F9262A7D2C}" destId="{ECD104B2-A03F-42F3-BD40-6290B23B3870}" srcOrd="4" destOrd="0" presId="urn:microsoft.com/office/officeart/2005/8/layout/default"/>
    <dgm:cxn modelId="{48FCC0B3-14F6-403D-A274-30A65DB31271}" type="presParOf" srcId="{ED454CE9-0F4A-4E8A-B275-66F9262A7D2C}" destId="{8019EAF2-44EB-46C8-8062-8019CEA30418}" srcOrd="5" destOrd="0" presId="urn:microsoft.com/office/officeart/2005/8/layout/default"/>
    <dgm:cxn modelId="{291C9DD1-DAF8-4A27-9FF6-F7EC3800E4E2}" type="presParOf" srcId="{ED454CE9-0F4A-4E8A-B275-66F9262A7D2C}" destId="{5EBE8F38-71B0-4495-B799-1DA4932064CC}" srcOrd="6" destOrd="0" presId="urn:microsoft.com/office/officeart/2005/8/layout/default"/>
    <dgm:cxn modelId="{5CA08F93-6986-4389-9853-08CD2C18E481}" type="presParOf" srcId="{ED454CE9-0F4A-4E8A-B275-66F9262A7D2C}" destId="{C8EFBD81-33A9-45B1-A909-35C34244E262}" srcOrd="7" destOrd="0" presId="urn:microsoft.com/office/officeart/2005/8/layout/default"/>
    <dgm:cxn modelId="{2FAE1E88-92BF-4AEE-A533-0BDFBF38B61E}" type="presParOf" srcId="{ED454CE9-0F4A-4E8A-B275-66F9262A7D2C}" destId="{E27B4422-953A-4B11-8C75-A252409B16FF}" srcOrd="8" destOrd="0" presId="urn:microsoft.com/office/officeart/2005/8/layout/default"/>
    <dgm:cxn modelId="{0DFFB234-52AB-4DEC-915F-DC7B079BDB74}" type="presParOf" srcId="{ED454CE9-0F4A-4E8A-B275-66F9262A7D2C}" destId="{F1706715-65EF-459E-90FA-A118ECA67F15}" srcOrd="9" destOrd="0" presId="urn:microsoft.com/office/officeart/2005/8/layout/default"/>
    <dgm:cxn modelId="{9A4F76FE-42BF-4592-90D9-6E7EF583601E}" type="presParOf" srcId="{ED454CE9-0F4A-4E8A-B275-66F9262A7D2C}" destId="{B4A77E08-6B0A-4EBC-970B-3E99EC23146E}" srcOrd="10" destOrd="0" presId="urn:microsoft.com/office/officeart/2005/8/layout/default"/>
    <dgm:cxn modelId="{B9D21A1E-87C5-4E7C-A0BA-D806B5E5DC28}" type="presParOf" srcId="{ED454CE9-0F4A-4E8A-B275-66F9262A7D2C}" destId="{E553EC31-4BE5-43B0-B648-16ECD9894767}" srcOrd="11" destOrd="0" presId="urn:microsoft.com/office/officeart/2005/8/layout/default"/>
    <dgm:cxn modelId="{754C1CB3-CEC7-446D-8EBC-2E9307E80100}" type="presParOf" srcId="{ED454CE9-0F4A-4E8A-B275-66F9262A7D2C}" destId="{4767B280-34E7-4CC7-AD6B-B09BFB93C13A}" srcOrd="12" destOrd="0" presId="urn:microsoft.com/office/officeart/2005/8/layout/default"/>
    <dgm:cxn modelId="{B57B53BA-8333-4782-9F7E-54FDC1363D7A}" type="presParOf" srcId="{ED454CE9-0F4A-4E8A-B275-66F9262A7D2C}" destId="{6DD67A91-3554-4AC4-98B7-C825C4E12EBA}" srcOrd="13" destOrd="0" presId="urn:microsoft.com/office/officeart/2005/8/layout/default"/>
    <dgm:cxn modelId="{69F99DFD-57A7-4D1A-9D97-C8A171D4D61B}" type="presParOf" srcId="{ED454CE9-0F4A-4E8A-B275-66F9262A7D2C}" destId="{4590B84D-E647-42BD-98A8-1FBF951E593B}" srcOrd="14" destOrd="0" presId="urn:microsoft.com/office/officeart/2005/8/layout/default"/>
    <dgm:cxn modelId="{6E0CBE6B-E235-4662-8F8E-B723483BB39D}" type="presParOf" srcId="{ED454CE9-0F4A-4E8A-B275-66F9262A7D2C}" destId="{57D05D35-51CC-4081-AD4D-00DF553F9137}" srcOrd="15" destOrd="0" presId="urn:microsoft.com/office/officeart/2005/8/layout/default"/>
    <dgm:cxn modelId="{F46FAED8-5EE4-449E-9967-5A18070E3C1E}" type="presParOf" srcId="{ED454CE9-0F4A-4E8A-B275-66F9262A7D2C}" destId="{3C19EB53-F8B2-42B9-9671-1B9E488F62FC}" srcOrd="16" destOrd="0" presId="urn:microsoft.com/office/officeart/2005/8/layout/default"/>
    <dgm:cxn modelId="{DD7C16D1-0C0E-46CA-BE81-7D203F5C4BEC}" type="presParOf" srcId="{ED454CE9-0F4A-4E8A-B275-66F9262A7D2C}" destId="{9B0C1F12-77CB-4880-9668-AB2BC3758943}" srcOrd="17" destOrd="0" presId="urn:microsoft.com/office/officeart/2005/8/layout/default"/>
    <dgm:cxn modelId="{80BBA96A-3C2A-43FC-9B43-157B87370A70}" type="presParOf" srcId="{ED454CE9-0F4A-4E8A-B275-66F9262A7D2C}" destId="{115BFB09-F0FF-44E1-9087-2EAA07BF5EAD}" srcOrd="18" destOrd="0" presId="urn:microsoft.com/office/officeart/2005/8/layout/default"/>
    <dgm:cxn modelId="{56B69C89-59E4-445B-A5F9-5214CD02303B}" type="presParOf" srcId="{ED454CE9-0F4A-4E8A-B275-66F9262A7D2C}" destId="{D222243F-A9DB-4FA0-99A9-4F80BE9B2C1C}" srcOrd="19" destOrd="0" presId="urn:microsoft.com/office/officeart/2005/8/layout/default"/>
    <dgm:cxn modelId="{E0816FDE-05D9-4B3E-B6D6-CABB767406B9}" type="presParOf" srcId="{ED454CE9-0F4A-4E8A-B275-66F9262A7D2C}" destId="{65F0426C-7C02-4429-8653-817289635CFA}" srcOrd="20" destOrd="0" presId="urn:microsoft.com/office/officeart/2005/8/layout/default"/>
    <dgm:cxn modelId="{F72794A7-E78F-467B-BB5B-D896B2194D49}" type="presParOf" srcId="{ED454CE9-0F4A-4E8A-B275-66F9262A7D2C}" destId="{BDCB6D7A-A035-4C7F-A6EC-87B52E7D2352}" srcOrd="21" destOrd="0" presId="urn:microsoft.com/office/officeart/2005/8/layout/default"/>
    <dgm:cxn modelId="{169F5B38-DC6C-46A5-9D1F-A4007E3A5E71}" type="presParOf" srcId="{ED454CE9-0F4A-4E8A-B275-66F9262A7D2C}" destId="{7423F1ED-ACBB-4B7B-A68C-989457A6BF3D}" srcOrd="22" destOrd="0" presId="urn:microsoft.com/office/officeart/2005/8/layout/default"/>
    <dgm:cxn modelId="{FEE560E4-98E9-4AC3-9A23-CB2A5A3928EA}" type="presParOf" srcId="{ED454CE9-0F4A-4E8A-B275-66F9262A7D2C}" destId="{294B0C58-1DE6-4BA1-809F-32D2FE7E8813}" srcOrd="23" destOrd="0" presId="urn:microsoft.com/office/officeart/2005/8/layout/default"/>
    <dgm:cxn modelId="{20D521F5-B6E4-47EA-92F1-C5B3AC3C4C61}" type="presParOf" srcId="{ED454CE9-0F4A-4E8A-B275-66F9262A7D2C}" destId="{3D167734-7B64-4AAC-893E-2567B56C65D7}" srcOrd="24" destOrd="0" presId="urn:microsoft.com/office/officeart/2005/8/layout/default"/>
    <dgm:cxn modelId="{26B45F47-5316-469A-AAAF-9012C5C6893A}" type="presParOf" srcId="{ED454CE9-0F4A-4E8A-B275-66F9262A7D2C}" destId="{6400EA28-2D5E-4C4C-95C3-2C3CBDEB34ED}" srcOrd="25" destOrd="0" presId="urn:microsoft.com/office/officeart/2005/8/layout/default"/>
    <dgm:cxn modelId="{AFA3CFB5-DFC9-4BAC-A048-05403A2F9D8C}" type="presParOf" srcId="{ED454CE9-0F4A-4E8A-B275-66F9262A7D2C}" destId="{208FA41F-EB95-4FD7-8ECE-FFA767D26781}" srcOrd="26" destOrd="0" presId="urn:microsoft.com/office/officeart/2005/8/layout/default"/>
    <dgm:cxn modelId="{0372A204-02D5-4F99-A0AE-189B4A27A05C}" type="presParOf" srcId="{ED454CE9-0F4A-4E8A-B275-66F9262A7D2C}" destId="{CB03AB56-4B83-486F-8EFB-07A19134082B}" srcOrd="27" destOrd="0" presId="urn:microsoft.com/office/officeart/2005/8/layout/default"/>
    <dgm:cxn modelId="{1383EA67-6249-4F33-8136-B07AB9603BFB}" type="presParOf" srcId="{ED454CE9-0F4A-4E8A-B275-66F9262A7D2C}" destId="{AD4BCFA1-372C-48E2-B33C-CB5AD4E3B55A}" srcOrd="28" destOrd="0" presId="urn:microsoft.com/office/officeart/2005/8/layout/default"/>
    <dgm:cxn modelId="{3BAD9D53-977B-41FC-94E2-6A6976F420F4}" type="presParOf" srcId="{ED454CE9-0F4A-4E8A-B275-66F9262A7D2C}" destId="{14223F8E-6FC4-4D49-9F2E-9A0A53E88A55}" srcOrd="29" destOrd="0" presId="urn:microsoft.com/office/officeart/2005/8/layout/default"/>
    <dgm:cxn modelId="{CD954F97-7356-40F7-8EEF-CFFBFB339598}" type="presParOf" srcId="{ED454CE9-0F4A-4E8A-B275-66F9262A7D2C}" destId="{B89CD8E8-4638-4FB2-9E0A-337CEC460C6B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1B8CB-DAD4-4CC2-9710-77E3988D9CB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C7599C-96B1-4CF0-A339-0C361DD8FDB4}">
      <dgm:prSet/>
      <dgm:spPr/>
      <dgm:t>
        <a:bodyPr/>
        <a:lstStyle/>
        <a:p>
          <a:r>
            <a:rPr lang="en-US" dirty="0"/>
            <a:t>Parking Brake</a:t>
          </a:r>
        </a:p>
      </dgm:t>
    </dgm:pt>
    <dgm:pt modelId="{013D90BE-D543-4550-AEB7-55FB3B17B301}" type="parTrans" cxnId="{679A9F51-981A-4F78-8D4F-4CA615F054F3}">
      <dgm:prSet/>
      <dgm:spPr/>
      <dgm:t>
        <a:bodyPr/>
        <a:lstStyle/>
        <a:p>
          <a:endParaRPr lang="en-US"/>
        </a:p>
      </dgm:t>
    </dgm:pt>
    <dgm:pt modelId="{BF1F79E7-74D7-4142-B3EE-5838674CD5F0}" type="sibTrans" cxnId="{679A9F51-981A-4F78-8D4F-4CA615F054F3}">
      <dgm:prSet/>
      <dgm:spPr/>
      <dgm:t>
        <a:bodyPr/>
        <a:lstStyle/>
        <a:p>
          <a:endParaRPr lang="en-US"/>
        </a:p>
      </dgm:t>
    </dgm:pt>
    <dgm:pt modelId="{D8F365EC-EAE7-49D3-A523-FB5F39AEA1E8}">
      <dgm:prSet/>
      <dgm:spPr/>
      <dgm:t>
        <a:bodyPr/>
        <a:lstStyle/>
        <a:p>
          <a:r>
            <a:rPr lang="en-US"/>
            <a:t>Hand Brake</a:t>
          </a:r>
        </a:p>
      </dgm:t>
    </dgm:pt>
    <dgm:pt modelId="{9146A515-95DC-4559-819B-91F42E655E79}" type="parTrans" cxnId="{F9D5ABA9-E541-41D1-B7E4-183363A936E7}">
      <dgm:prSet/>
      <dgm:spPr/>
      <dgm:t>
        <a:bodyPr/>
        <a:lstStyle/>
        <a:p>
          <a:endParaRPr lang="en-US"/>
        </a:p>
      </dgm:t>
    </dgm:pt>
    <dgm:pt modelId="{B29913DF-C2AA-4DA2-968D-6082A348E372}" type="sibTrans" cxnId="{F9D5ABA9-E541-41D1-B7E4-183363A936E7}">
      <dgm:prSet/>
      <dgm:spPr/>
      <dgm:t>
        <a:bodyPr/>
        <a:lstStyle/>
        <a:p>
          <a:endParaRPr lang="en-US"/>
        </a:p>
      </dgm:t>
    </dgm:pt>
    <dgm:pt modelId="{F439A57B-7F89-4CEA-9BDE-BAA4F362C7C8}">
      <dgm:prSet/>
      <dgm:spPr/>
      <dgm:t>
        <a:bodyPr/>
        <a:lstStyle/>
        <a:p>
          <a:r>
            <a:rPr lang="en-US"/>
            <a:t>Foot Brake</a:t>
          </a:r>
        </a:p>
      </dgm:t>
    </dgm:pt>
    <dgm:pt modelId="{8BA85AFF-F3F2-42A7-91B8-7A4BA707450A}" type="parTrans" cxnId="{8D73BAF1-E337-4D35-A851-69349453B924}">
      <dgm:prSet/>
      <dgm:spPr/>
      <dgm:t>
        <a:bodyPr/>
        <a:lstStyle/>
        <a:p>
          <a:endParaRPr lang="en-US"/>
        </a:p>
      </dgm:t>
    </dgm:pt>
    <dgm:pt modelId="{90D1D611-48B8-451D-BD37-BC4468B30948}" type="sibTrans" cxnId="{8D73BAF1-E337-4D35-A851-69349453B924}">
      <dgm:prSet/>
      <dgm:spPr/>
      <dgm:t>
        <a:bodyPr/>
        <a:lstStyle/>
        <a:p>
          <a:endParaRPr lang="en-US"/>
        </a:p>
      </dgm:t>
    </dgm:pt>
    <dgm:pt modelId="{815EBA3D-B28D-4CAD-84C7-0BB8DC1F6C7F}">
      <dgm:prSet/>
      <dgm:spPr/>
      <dgm:t>
        <a:bodyPr/>
        <a:lstStyle/>
        <a:p>
          <a:r>
            <a:rPr lang="en-US"/>
            <a:t>Throttle</a:t>
          </a:r>
        </a:p>
      </dgm:t>
    </dgm:pt>
    <dgm:pt modelId="{8E2D0E63-18A3-4D58-8A61-1D45993B935D}" type="parTrans" cxnId="{3B152404-92F5-4163-91EC-DE31B3C227F1}">
      <dgm:prSet/>
      <dgm:spPr/>
      <dgm:t>
        <a:bodyPr/>
        <a:lstStyle/>
        <a:p>
          <a:endParaRPr lang="en-US"/>
        </a:p>
      </dgm:t>
    </dgm:pt>
    <dgm:pt modelId="{73603F25-D8BD-4B11-A36F-2781AE262FF2}" type="sibTrans" cxnId="{3B152404-92F5-4163-91EC-DE31B3C227F1}">
      <dgm:prSet/>
      <dgm:spPr/>
      <dgm:t>
        <a:bodyPr/>
        <a:lstStyle/>
        <a:p>
          <a:endParaRPr lang="en-US"/>
        </a:p>
      </dgm:t>
    </dgm:pt>
    <dgm:pt modelId="{072630B8-4B0A-445F-B500-B7C0DDFD60E7}">
      <dgm:prSet/>
      <dgm:spPr/>
      <dgm:t>
        <a:bodyPr/>
        <a:lstStyle/>
        <a:p>
          <a:r>
            <a:rPr lang="en-US"/>
            <a:t>Ignition Switch</a:t>
          </a:r>
        </a:p>
      </dgm:t>
    </dgm:pt>
    <dgm:pt modelId="{A8D269EE-D520-4839-844A-D1AC7B39DBED}" type="parTrans" cxnId="{7252AB77-CCF6-4912-8D86-DB6954C330CA}">
      <dgm:prSet/>
      <dgm:spPr/>
      <dgm:t>
        <a:bodyPr/>
        <a:lstStyle/>
        <a:p>
          <a:endParaRPr lang="en-US"/>
        </a:p>
      </dgm:t>
    </dgm:pt>
    <dgm:pt modelId="{6E18437B-AA15-4F68-8DDA-1E4135BF4155}" type="sibTrans" cxnId="{7252AB77-CCF6-4912-8D86-DB6954C330CA}">
      <dgm:prSet/>
      <dgm:spPr/>
      <dgm:t>
        <a:bodyPr/>
        <a:lstStyle/>
        <a:p>
          <a:endParaRPr lang="en-US"/>
        </a:p>
      </dgm:t>
    </dgm:pt>
    <dgm:pt modelId="{9BB09260-BEC1-4E6A-AA05-449269CFEA4F}">
      <dgm:prSet/>
      <dgm:spPr/>
      <dgm:t>
        <a:bodyPr/>
        <a:lstStyle/>
        <a:p>
          <a:r>
            <a:rPr lang="en-US"/>
            <a:t>Engine Stop Switch</a:t>
          </a:r>
        </a:p>
      </dgm:t>
    </dgm:pt>
    <dgm:pt modelId="{F8F118D9-27ED-42AD-9948-E677906D111F}" type="parTrans" cxnId="{EA481262-819F-46CB-AB4F-9FEFE411774F}">
      <dgm:prSet/>
      <dgm:spPr/>
      <dgm:t>
        <a:bodyPr/>
        <a:lstStyle/>
        <a:p>
          <a:endParaRPr lang="en-US"/>
        </a:p>
      </dgm:t>
    </dgm:pt>
    <dgm:pt modelId="{775E6507-96F9-4A4A-93F0-08B4B00C8486}" type="sibTrans" cxnId="{EA481262-819F-46CB-AB4F-9FEFE411774F}">
      <dgm:prSet/>
      <dgm:spPr/>
      <dgm:t>
        <a:bodyPr/>
        <a:lstStyle/>
        <a:p>
          <a:endParaRPr lang="en-US"/>
        </a:p>
      </dgm:t>
    </dgm:pt>
    <dgm:pt modelId="{574F8F3D-8379-4CB4-A8AA-8EEA21F61FC3}">
      <dgm:prSet/>
      <dgm:spPr/>
      <dgm:t>
        <a:bodyPr/>
        <a:lstStyle/>
        <a:p>
          <a:r>
            <a:rPr lang="en-US" dirty="0"/>
            <a:t>Fuel Supply Valve</a:t>
          </a:r>
        </a:p>
      </dgm:t>
    </dgm:pt>
    <dgm:pt modelId="{0A2A99F4-57B4-4533-879C-6B53BC5EA2E6}" type="parTrans" cxnId="{D8B5A51A-8F7C-4BEC-94CC-784F7201098F}">
      <dgm:prSet/>
      <dgm:spPr/>
      <dgm:t>
        <a:bodyPr/>
        <a:lstStyle/>
        <a:p>
          <a:endParaRPr lang="en-US"/>
        </a:p>
      </dgm:t>
    </dgm:pt>
    <dgm:pt modelId="{EDF14CD6-5DE1-4F66-8C89-6FDDD34D2C50}" type="sibTrans" cxnId="{D8B5A51A-8F7C-4BEC-94CC-784F7201098F}">
      <dgm:prSet/>
      <dgm:spPr/>
      <dgm:t>
        <a:bodyPr/>
        <a:lstStyle/>
        <a:p>
          <a:endParaRPr lang="en-US"/>
        </a:p>
      </dgm:t>
    </dgm:pt>
    <dgm:pt modelId="{1CCCD2FC-E2CF-4CE9-90AA-A00CF6992628}">
      <dgm:prSet/>
      <dgm:spPr/>
      <dgm:t>
        <a:bodyPr/>
        <a:lstStyle/>
        <a:p>
          <a:r>
            <a:rPr lang="en-US"/>
            <a:t>Choke</a:t>
          </a:r>
        </a:p>
      </dgm:t>
    </dgm:pt>
    <dgm:pt modelId="{B754CB04-7D98-424F-872B-B44AB6B04564}" type="parTrans" cxnId="{5F0830A3-C70B-4393-A179-41E27D9371F1}">
      <dgm:prSet/>
      <dgm:spPr/>
      <dgm:t>
        <a:bodyPr/>
        <a:lstStyle/>
        <a:p>
          <a:endParaRPr lang="en-US"/>
        </a:p>
      </dgm:t>
    </dgm:pt>
    <dgm:pt modelId="{1B0DBC44-C2B0-4AD1-B686-8D1295FA1E90}" type="sibTrans" cxnId="{5F0830A3-C70B-4393-A179-41E27D9371F1}">
      <dgm:prSet/>
      <dgm:spPr/>
      <dgm:t>
        <a:bodyPr/>
        <a:lstStyle/>
        <a:p>
          <a:endParaRPr lang="en-US"/>
        </a:p>
      </dgm:t>
    </dgm:pt>
    <dgm:pt modelId="{BCE156CC-225E-4BA4-8757-7719FEB6EC79}">
      <dgm:prSet/>
      <dgm:spPr/>
      <dgm:t>
        <a:bodyPr/>
        <a:lstStyle/>
        <a:p>
          <a:r>
            <a:rPr lang="en-US"/>
            <a:t>Clutch Lever</a:t>
          </a:r>
        </a:p>
      </dgm:t>
    </dgm:pt>
    <dgm:pt modelId="{6318B070-5ED1-4C0B-84A1-8E2C29B4EF33}" type="parTrans" cxnId="{32231852-A49E-4996-8488-28B0BA9CB65F}">
      <dgm:prSet/>
      <dgm:spPr/>
      <dgm:t>
        <a:bodyPr/>
        <a:lstStyle/>
        <a:p>
          <a:endParaRPr lang="en-US"/>
        </a:p>
      </dgm:t>
    </dgm:pt>
    <dgm:pt modelId="{AF3DAE8E-459C-4B58-8574-C187B28D9863}" type="sibTrans" cxnId="{32231852-A49E-4996-8488-28B0BA9CB65F}">
      <dgm:prSet/>
      <dgm:spPr/>
      <dgm:t>
        <a:bodyPr/>
        <a:lstStyle/>
        <a:p>
          <a:endParaRPr lang="en-US"/>
        </a:p>
      </dgm:t>
    </dgm:pt>
    <dgm:pt modelId="{5E99B867-26EC-4718-839C-70CFF1759314}">
      <dgm:prSet/>
      <dgm:spPr/>
      <dgm:t>
        <a:bodyPr/>
        <a:lstStyle/>
        <a:p>
          <a:r>
            <a:rPr lang="en-US"/>
            <a:t>Shift Lever</a:t>
          </a:r>
        </a:p>
      </dgm:t>
    </dgm:pt>
    <dgm:pt modelId="{98553C57-FAEA-405B-B3E7-0EA2DCCEA5BA}" type="parTrans" cxnId="{C5502C38-ACD8-492B-8106-2F743C2F7D70}">
      <dgm:prSet/>
      <dgm:spPr/>
      <dgm:t>
        <a:bodyPr/>
        <a:lstStyle/>
        <a:p>
          <a:endParaRPr lang="en-US"/>
        </a:p>
      </dgm:t>
    </dgm:pt>
    <dgm:pt modelId="{4F4044E6-F554-4D9A-AE79-2065E169CEB5}" type="sibTrans" cxnId="{C5502C38-ACD8-492B-8106-2F743C2F7D70}">
      <dgm:prSet/>
      <dgm:spPr/>
      <dgm:t>
        <a:bodyPr/>
        <a:lstStyle/>
        <a:p>
          <a:endParaRPr lang="en-US"/>
        </a:p>
      </dgm:t>
    </dgm:pt>
    <dgm:pt modelId="{F6A46487-D82E-4A3F-B0AF-E57813ED7132}">
      <dgm:prSet/>
      <dgm:spPr/>
      <dgm:t>
        <a:bodyPr/>
        <a:lstStyle/>
        <a:p>
          <a:r>
            <a:rPr lang="en-US"/>
            <a:t>Starter</a:t>
          </a:r>
        </a:p>
      </dgm:t>
    </dgm:pt>
    <dgm:pt modelId="{BCA0346B-4374-4600-87C8-CDD07C79AF14}" type="parTrans" cxnId="{2C390A56-0918-4ACC-BF32-4DBC95E11B05}">
      <dgm:prSet/>
      <dgm:spPr/>
      <dgm:t>
        <a:bodyPr/>
        <a:lstStyle/>
        <a:p>
          <a:endParaRPr lang="en-US"/>
        </a:p>
      </dgm:t>
    </dgm:pt>
    <dgm:pt modelId="{CC07C394-258E-47B4-A86E-7027D8C0FE24}" type="sibTrans" cxnId="{2C390A56-0918-4ACC-BF32-4DBC95E11B05}">
      <dgm:prSet/>
      <dgm:spPr/>
      <dgm:t>
        <a:bodyPr/>
        <a:lstStyle/>
        <a:p>
          <a:endParaRPr lang="en-US"/>
        </a:p>
      </dgm:t>
    </dgm:pt>
    <dgm:pt modelId="{D87255D5-3DBE-40F8-BD3D-49FDB38D6418}">
      <dgm:prSet/>
      <dgm:spPr/>
      <dgm:t>
        <a:bodyPr/>
        <a:lstStyle/>
        <a:p>
          <a:r>
            <a:rPr lang="en-US"/>
            <a:t>Lights</a:t>
          </a:r>
        </a:p>
      </dgm:t>
    </dgm:pt>
    <dgm:pt modelId="{EFA5B3FB-42C3-4EF2-9929-8BC3DD261975}" type="parTrans" cxnId="{1BF62AD8-891F-46F1-A527-893F7397226A}">
      <dgm:prSet/>
      <dgm:spPr/>
      <dgm:t>
        <a:bodyPr/>
        <a:lstStyle/>
        <a:p>
          <a:endParaRPr lang="en-US"/>
        </a:p>
      </dgm:t>
    </dgm:pt>
    <dgm:pt modelId="{4B2942A2-7646-4B55-9699-6214B596EDE6}" type="sibTrans" cxnId="{1BF62AD8-891F-46F1-A527-893F7397226A}">
      <dgm:prSet/>
      <dgm:spPr/>
      <dgm:t>
        <a:bodyPr/>
        <a:lstStyle/>
        <a:p>
          <a:endParaRPr lang="en-US"/>
        </a:p>
      </dgm:t>
    </dgm:pt>
    <dgm:pt modelId="{A4F7CA02-E902-4573-A629-B43F8A939589}">
      <dgm:prSet/>
      <dgm:spPr/>
      <dgm:t>
        <a:bodyPr/>
        <a:lstStyle/>
        <a:p>
          <a:r>
            <a:rPr lang="en-US" dirty="0"/>
            <a:t>Reverse</a:t>
          </a:r>
        </a:p>
      </dgm:t>
    </dgm:pt>
    <dgm:pt modelId="{631B1C1E-28A4-48CD-BCEF-DABF3836C058}" type="parTrans" cxnId="{25CFF6E3-F369-4077-92F2-98DF4120AD57}">
      <dgm:prSet/>
      <dgm:spPr/>
      <dgm:t>
        <a:bodyPr/>
        <a:lstStyle/>
        <a:p>
          <a:endParaRPr lang="en-US"/>
        </a:p>
      </dgm:t>
    </dgm:pt>
    <dgm:pt modelId="{0F37D08D-F90D-41B1-9563-1A43E49E56EB}" type="sibTrans" cxnId="{25CFF6E3-F369-4077-92F2-98DF4120AD57}">
      <dgm:prSet/>
      <dgm:spPr/>
      <dgm:t>
        <a:bodyPr/>
        <a:lstStyle/>
        <a:p>
          <a:endParaRPr lang="en-US"/>
        </a:p>
      </dgm:t>
    </dgm:pt>
    <dgm:pt modelId="{A197FFD1-3456-46C8-9743-88DEE183182A}">
      <dgm:prSet/>
      <dgm:spPr/>
      <dgm:t>
        <a:bodyPr/>
        <a:lstStyle/>
        <a:p>
          <a:r>
            <a:rPr lang="en-US" dirty="0"/>
            <a:t>Tires</a:t>
          </a:r>
        </a:p>
      </dgm:t>
    </dgm:pt>
    <dgm:pt modelId="{4AA0BD7F-760C-4286-8626-F96C022A4366}" type="parTrans" cxnId="{FCB547F6-EAA4-4816-8125-7AD298B06F31}">
      <dgm:prSet/>
      <dgm:spPr/>
      <dgm:t>
        <a:bodyPr/>
        <a:lstStyle/>
        <a:p>
          <a:endParaRPr lang="en-US"/>
        </a:p>
      </dgm:t>
    </dgm:pt>
    <dgm:pt modelId="{1A56F4E9-F235-4E6A-A55B-23603419DFB7}" type="sibTrans" cxnId="{FCB547F6-EAA4-4816-8125-7AD298B06F31}">
      <dgm:prSet/>
      <dgm:spPr/>
      <dgm:t>
        <a:bodyPr/>
        <a:lstStyle/>
        <a:p>
          <a:endParaRPr lang="en-US"/>
        </a:p>
      </dgm:t>
    </dgm:pt>
    <dgm:pt modelId="{5A109F45-9ACA-45AA-BAD3-042A1138EC60}">
      <dgm:prSet/>
      <dgm:spPr/>
      <dgm:t>
        <a:bodyPr/>
        <a:lstStyle/>
        <a:p>
          <a:r>
            <a:rPr lang="en-US" dirty="0"/>
            <a:t>Fenders</a:t>
          </a:r>
        </a:p>
      </dgm:t>
    </dgm:pt>
    <dgm:pt modelId="{34C0177F-61C0-4D63-BC4F-2671F3ABB266}" type="parTrans" cxnId="{D3130603-27FC-4FCD-B592-0188297DE24F}">
      <dgm:prSet/>
      <dgm:spPr/>
      <dgm:t>
        <a:bodyPr/>
        <a:lstStyle/>
        <a:p>
          <a:endParaRPr lang="en-US"/>
        </a:p>
      </dgm:t>
    </dgm:pt>
    <dgm:pt modelId="{6E5E26BE-483D-48AD-90D4-90A92617D9AB}" type="sibTrans" cxnId="{D3130603-27FC-4FCD-B592-0188297DE24F}">
      <dgm:prSet/>
      <dgm:spPr/>
      <dgm:t>
        <a:bodyPr/>
        <a:lstStyle/>
        <a:p>
          <a:endParaRPr lang="en-US"/>
        </a:p>
      </dgm:t>
    </dgm:pt>
    <dgm:pt modelId="{F7ABACFE-18FA-4BD1-9554-B9AF38577849}" type="pres">
      <dgm:prSet presAssocID="{F401B8CB-DAD4-4CC2-9710-77E3988D9C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3F505-27CC-48A9-AB53-8FEB7437C901}" type="pres">
      <dgm:prSet presAssocID="{79C7599C-96B1-4CF0-A339-0C361DD8FDB4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9C873-763E-4590-AFFF-B07388749592}" type="pres">
      <dgm:prSet presAssocID="{BF1F79E7-74D7-4142-B3EE-5838674CD5F0}" presName="sibTrans" presStyleCnt="0"/>
      <dgm:spPr/>
    </dgm:pt>
    <dgm:pt modelId="{06449046-CE2D-48B3-9993-7392C692F31F}" type="pres">
      <dgm:prSet presAssocID="{D8F365EC-EAE7-49D3-A523-FB5F39AEA1E8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70FD8-41E9-4AFC-9769-A9834168CF53}" type="pres">
      <dgm:prSet presAssocID="{B29913DF-C2AA-4DA2-968D-6082A348E372}" presName="sibTrans" presStyleCnt="0"/>
      <dgm:spPr/>
    </dgm:pt>
    <dgm:pt modelId="{0601A96E-450B-4A02-9206-C828C78D0E92}" type="pres">
      <dgm:prSet presAssocID="{F439A57B-7F89-4CEA-9BDE-BAA4F362C7C8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EA1FF-ED42-4FDC-908E-91990A484B7B}" type="pres">
      <dgm:prSet presAssocID="{90D1D611-48B8-451D-BD37-BC4468B30948}" presName="sibTrans" presStyleCnt="0"/>
      <dgm:spPr/>
    </dgm:pt>
    <dgm:pt modelId="{EBCB5CA4-2B0C-477E-8FB1-5A7AD0E86D68}" type="pres">
      <dgm:prSet presAssocID="{815EBA3D-B28D-4CAD-84C7-0BB8DC1F6C7F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207E4-47B1-4CE9-B83D-02E33500A2ED}" type="pres">
      <dgm:prSet presAssocID="{73603F25-D8BD-4B11-A36F-2781AE262FF2}" presName="sibTrans" presStyleCnt="0"/>
      <dgm:spPr/>
    </dgm:pt>
    <dgm:pt modelId="{CA64E84C-445D-4269-ADAF-D0CAE8EA537F}" type="pres">
      <dgm:prSet presAssocID="{072630B8-4B0A-445F-B500-B7C0DDFD60E7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EBFE9-B66F-4CBC-948C-40AECAE61328}" type="pres">
      <dgm:prSet presAssocID="{6E18437B-AA15-4F68-8DDA-1E4135BF4155}" presName="sibTrans" presStyleCnt="0"/>
      <dgm:spPr/>
    </dgm:pt>
    <dgm:pt modelId="{A52A8B7A-3EF3-4EB3-BA75-D352786C6F31}" type="pres">
      <dgm:prSet presAssocID="{9BB09260-BEC1-4E6A-AA05-449269CFEA4F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1CE6-0DF4-4AF9-B759-B3CD94BB4419}" type="pres">
      <dgm:prSet presAssocID="{775E6507-96F9-4A4A-93F0-08B4B00C8486}" presName="sibTrans" presStyleCnt="0"/>
      <dgm:spPr/>
    </dgm:pt>
    <dgm:pt modelId="{0896EB8C-3C1C-4120-86EA-7F2EB40E035A}" type="pres">
      <dgm:prSet presAssocID="{574F8F3D-8379-4CB4-A8AA-8EEA21F61FC3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6E451-D14D-4FDC-9C48-018911F87916}" type="pres">
      <dgm:prSet presAssocID="{EDF14CD6-5DE1-4F66-8C89-6FDDD34D2C50}" presName="sibTrans" presStyleCnt="0"/>
      <dgm:spPr/>
    </dgm:pt>
    <dgm:pt modelId="{48217325-4848-4754-AF82-A324F5BB5C4C}" type="pres">
      <dgm:prSet presAssocID="{1CCCD2FC-E2CF-4CE9-90AA-A00CF6992628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6A3C1-EC4E-47C6-93C1-0472425621A7}" type="pres">
      <dgm:prSet presAssocID="{1B0DBC44-C2B0-4AD1-B686-8D1295FA1E90}" presName="sibTrans" presStyleCnt="0"/>
      <dgm:spPr/>
    </dgm:pt>
    <dgm:pt modelId="{2AB039EA-BC26-4D1B-AF24-A0175F488402}" type="pres">
      <dgm:prSet presAssocID="{BCE156CC-225E-4BA4-8757-7719FEB6EC79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4773D-8F8B-4F0F-9C5F-A1AF74BD3C38}" type="pres">
      <dgm:prSet presAssocID="{AF3DAE8E-459C-4B58-8574-C187B28D9863}" presName="sibTrans" presStyleCnt="0"/>
      <dgm:spPr/>
    </dgm:pt>
    <dgm:pt modelId="{C545B701-9118-494F-9862-A30B7A20F904}" type="pres">
      <dgm:prSet presAssocID="{5E99B867-26EC-4718-839C-70CFF1759314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D7C16-F011-4FB4-AEBB-6777F74D4A33}" type="pres">
      <dgm:prSet presAssocID="{4F4044E6-F554-4D9A-AE79-2065E169CEB5}" presName="sibTrans" presStyleCnt="0"/>
      <dgm:spPr/>
    </dgm:pt>
    <dgm:pt modelId="{DC18A43F-BE38-4875-9A1D-E3610B585FC2}" type="pres">
      <dgm:prSet presAssocID="{F6A46487-D82E-4A3F-B0AF-E57813ED7132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2F67A-137A-4138-B6B3-D1F52A320817}" type="pres">
      <dgm:prSet presAssocID="{CC07C394-258E-47B4-A86E-7027D8C0FE24}" presName="sibTrans" presStyleCnt="0"/>
      <dgm:spPr/>
    </dgm:pt>
    <dgm:pt modelId="{0B0AE8B4-A109-4056-8D93-F0FF2302260D}" type="pres">
      <dgm:prSet presAssocID="{D87255D5-3DBE-40F8-BD3D-49FDB38D6418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FFEB8-BD4A-4459-8D9B-381F39C6B455}" type="pres">
      <dgm:prSet presAssocID="{4B2942A2-7646-4B55-9699-6214B596EDE6}" presName="sibTrans" presStyleCnt="0"/>
      <dgm:spPr/>
    </dgm:pt>
    <dgm:pt modelId="{71991CB1-F9BC-43EB-AD91-23E58FD11A2B}" type="pres">
      <dgm:prSet presAssocID="{A4F7CA02-E902-4573-A629-B43F8A939589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402F7-DA5A-438A-BD2F-86C525FE4176}" type="pres">
      <dgm:prSet presAssocID="{0F37D08D-F90D-41B1-9563-1A43E49E56EB}" presName="sibTrans" presStyleCnt="0"/>
      <dgm:spPr/>
    </dgm:pt>
    <dgm:pt modelId="{B7988B7F-5D6C-47FE-8D2F-C84E3CF93E98}" type="pres">
      <dgm:prSet presAssocID="{A197FFD1-3456-46C8-9743-88DEE183182A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BBBF9-669B-4B20-B47A-3E73BB21A8F6}" type="pres">
      <dgm:prSet presAssocID="{1A56F4E9-F235-4E6A-A55B-23603419DFB7}" presName="sibTrans" presStyleCnt="0"/>
      <dgm:spPr/>
    </dgm:pt>
    <dgm:pt modelId="{5E726E25-E892-4DFE-BF59-8C1ACD511AD8}" type="pres">
      <dgm:prSet presAssocID="{5A109F45-9ACA-45AA-BAD3-042A1138EC60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E1C952-0239-4FCD-8821-75674B7F81B9}" type="presOf" srcId="{F439A57B-7F89-4CEA-9BDE-BAA4F362C7C8}" destId="{0601A96E-450B-4A02-9206-C828C78D0E92}" srcOrd="0" destOrd="0" presId="urn:microsoft.com/office/officeart/2005/8/layout/default"/>
    <dgm:cxn modelId="{32231852-A49E-4996-8488-28B0BA9CB65F}" srcId="{F401B8CB-DAD4-4CC2-9710-77E3988D9CBF}" destId="{BCE156CC-225E-4BA4-8757-7719FEB6EC79}" srcOrd="8" destOrd="0" parTransId="{6318B070-5ED1-4C0B-84A1-8E2C29B4EF33}" sibTransId="{AF3DAE8E-459C-4B58-8574-C187B28D9863}"/>
    <dgm:cxn modelId="{DA102043-DA9C-43A7-AC1A-038542AFE068}" type="presOf" srcId="{F6A46487-D82E-4A3F-B0AF-E57813ED7132}" destId="{DC18A43F-BE38-4875-9A1D-E3610B585FC2}" srcOrd="0" destOrd="0" presId="urn:microsoft.com/office/officeart/2005/8/layout/default"/>
    <dgm:cxn modelId="{679A9F51-981A-4F78-8D4F-4CA615F054F3}" srcId="{F401B8CB-DAD4-4CC2-9710-77E3988D9CBF}" destId="{79C7599C-96B1-4CF0-A339-0C361DD8FDB4}" srcOrd="0" destOrd="0" parTransId="{013D90BE-D543-4550-AEB7-55FB3B17B301}" sibTransId="{BF1F79E7-74D7-4142-B3EE-5838674CD5F0}"/>
    <dgm:cxn modelId="{8D73BAF1-E337-4D35-A851-69349453B924}" srcId="{F401B8CB-DAD4-4CC2-9710-77E3988D9CBF}" destId="{F439A57B-7F89-4CEA-9BDE-BAA4F362C7C8}" srcOrd="2" destOrd="0" parTransId="{8BA85AFF-F3F2-42A7-91B8-7A4BA707450A}" sibTransId="{90D1D611-48B8-451D-BD37-BC4468B30948}"/>
    <dgm:cxn modelId="{25CFF6E3-F369-4077-92F2-98DF4120AD57}" srcId="{F401B8CB-DAD4-4CC2-9710-77E3988D9CBF}" destId="{A4F7CA02-E902-4573-A629-B43F8A939589}" srcOrd="12" destOrd="0" parTransId="{631B1C1E-28A4-48CD-BCEF-DABF3836C058}" sibTransId="{0F37D08D-F90D-41B1-9563-1A43E49E56EB}"/>
    <dgm:cxn modelId="{A338108C-189B-4410-96CD-88BA323DE7FE}" type="presOf" srcId="{5A109F45-9ACA-45AA-BAD3-042A1138EC60}" destId="{5E726E25-E892-4DFE-BF59-8C1ACD511AD8}" srcOrd="0" destOrd="0" presId="urn:microsoft.com/office/officeart/2005/8/layout/default"/>
    <dgm:cxn modelId="{2A37BE29-14D7-4F36-B901-EAC7E63E76B9}" type="presOf" srcId="{A197FFD1-3456-46C8-9743-88DEE183182A}" destId="{B7988B7F-5D6C-47FE-8D2F-C84E3CF93E98}" srcOrd="0" destOrd="0" presId="urn:microsoft.com/office/officeart/2005/8/layout/default"/>
    <dgm:cxn modelId="{316B4851-B334-4D48-8AC6-BC314FCBD07B}" type="presOf" srcId="{574F8F3D-8379-4CB4-A8AA-8EEA21F61FC3}" destId="{0896EB8C-3C1C-4120-86EA-7F2EB40E035A}" srcOrd="0" destOrd="0" presId="urn:microsoft.com/office/officeart/2005/8/layout/default"/>
    <dgm:cxn modelId="{5F0830A3-C70B-4393-A179-41E27D9371F1}" srcId="{F401B8CB-DAD4-4CC2-9710-77E3988D9CBF}" destId="{1CCCD2FC-E2CF-4CE9-90AA-A00CF6992628}" srcOrd="7" destOrd="0" parTransId="{B754CB04-7D98-424F-872B-B44AB6B04564}" sibTransId="{1B0DBC44-C2B0-4AD1-B686-8D1295FA1E90}"/>
    <dgm:cxn modelId="{F9D5ABA9-E541-41D1-B7E4-183363A936E7}" srcId="{F401B8CB-DAD4-4CC2-9710-77E3988D9CBF}" destId="{D8F365EC-EAE7-49D3-A523-FB5F39AEA1E8}" srcOrd="1" destOrd="0" parTransId="{9146A515-95DC-4559-819B-91F42E655E79}" sibTransId="{B29913DF-C2AA-4DA2-968D-6082A348E372}"/>
    <dgm:cxn modelId="{D8B5A51A-8F7C-4BEC-94CC-784F7201098F}" srcId="{F401B8CB-DAD4-4CC2-9710-77E3988D9CBF}" destId="{574F8F3D-8379-4CB4-A8AA-8EEA21F61FC3}" srcOrd="6" destOrd="0" parTransId="{0A2A99F4-57B4-4533-879C-6B53BC5EA2E6}" sibTransId="{EDF14CD6-5DE1-4F66-8C89-6FDDD34D2C50}"/>
    <dgm:cxn modelId="{5319B6EB-4919-4A7A-ABCF-14F5305BD110}" type="presOf" srcId="{5E99B867-26EC-4718-839C-70CFF1759314}" destId="{C545B701-9118-494F-9862-A30B7A20F904}" srcOrd="0" destOrd="0" presId="urn:microsoft.com/office/officeart/2005/8/layout/default"/>
    <dgm:cxn modelId="{63BEAAB8-C262-42C5-B997-791F70107F2C}" type="presOf" srcId="{9BB09260-BEC1-4E6A-AA05-449269CFEA4F}" destId="{A52A8B7A-3EF3-4EB3-BA75-D352786C6F31}" srcOrd="0" destOrd="0" presId="urn:microsoft.com/office/officeart/2005/8/layout/default"/>
    <dgm:cxn modelId="{EA481262-819F-46CB-AB4F-9FEFE411774F}" srcId="{F401B8CB-DAD4-4CC2-9710-77E3988D9CBF}" destId="{9BB09260-BEC1-4E6A-AA05-449269CFEA4F}" srcOrd="5" destOrd="0" parTransId="{F8F118D9-27ED-42AD-9948-E677906D111F}" sibTransId="{775E6507-96F9-4A4A-93F0-08B4B00C8486}"/>
    <dgm:cxn modelId="{619E0029-C625-4E50-A892-983606893143}" type="presOf" srcId="{79C7599C-96B1-4CF0-A339-0C361DD8FDB4}" destId="{49A3F505-27CC-48A9-AB53-8FEB7437C901}" srcOrd="0" destOrd="0" presId="urn:microsoft.com/office/officeart/2005/8/layout/default"/>
    <dgm:cxn modelId="{C1EFFB34-3290-4897-AAF2-2B2C208E3848}" type="presOf" srcId="{072630B8-4B0A-445F-B500-B7C0DDFD60E7}" destId="{CA64E84C-445D-4269-ADAF-D0CAE8EA537F}" srcOrd="0" destOrd="0" presId="urn:microsoft.com/office/officeart/2005/8/layout/default"/>
    <dgm:cxn modelId="{2C390A56-0918-4ACC-BF32-4DBC95E11B05}" srcId="{F401B8CB-DAD4-4CC2-9710-77E3988D9CBF}" destId="{F6A46487-D82E-4A3F-B0AF-E57813ED7132}" srcOrd="10" destOrd="0" parTransId="{BCA0346B-4374-4600-87C8-CDD07C79AF14}" sibTransId="{CC07C394-258E-47B4-A86E-7027D8C0FE24}"/>
    <dgm:cxn modelId="{C31794C2-EC07-43D7-B521-ACBC6285D74E}" type="presOf" srcId="{D8F365EC-EAE7-49D3-A523-FB5F39AEA1E8}" destId="{06449046-CE2D-48B3-9993-7392C692F31F}" srcOrd="0" destOrd="0" presId="urn:microsoft.com/office/officeart/2005/8/layout/default"/>
    <dgm:cxn modelId="{6B96058A-4F50-4B8F-A1E7-DDFB3482A358}" type="presOf" srcId="{D87255D5-3DBE-40F8-BD3D-49FDB38D6418}" destId="{0B0AE8B4-A109-4056-8D93-F0FF2302260D}" srcOrd="0" destOrd="0" presId="urn:microsoft.com/office/officeart/2005/8/layout/default"/>
    <dgm:cxn modelId="{6C759C06-DC49-4006-8C46-B746449BCEC2}" type="presOf" srcId="{1CCCD2FC-E2CF-4CE9-90AA-A00CF6992628}" destId="{48217325-4848-4754-AF82-A324F5BB5C4C}" srcOrd="0" destOrd="0" presId="urn:microsoft.com/office/officeart/2005/8/layout/default"/>
    <dgm:cxn modelId="{C5502C38-ACD8-492B-8106-2F743C2F7D70}" srcId="{F401B8CB-DAD4-4CC2-9710-77E3988D9CBF}" destId="{5E99B867-26EC-4718-839C-70CFF1759314}" srcOrd="9" destOrd="0" parTransId="{98553C57-FAEA-405B-B3E7-0EA2DCCEA5BA}" sibTransId="{4F4044E6-F554-4D9A-AE79-2065E169CEB5}"/>
    <dgm:cxn modelId="{7252AB77-CCF6-4912-8D86-DB6954C330CA}" srcId="{F401B8CB-DAD4-4CC2-9710-77E3988D9CBF}" destId="{072630B8-4B0A-445F-B500-B7C0DDFD60E7}" srcOrd="4" destOrd="0" parTransId="{A8D269EE-D520-4839-844A-D1AC7B39DBED}" sibTransId="{6E18437B-AA15-4F68-8DDA-1E4135BF4155}"/>
    <dgm:cxn modelId="{D3130603-27FC-4FCD-B592-0188297DE24F}" srcId="{F401B8CB-DAD4-4CC2-9710-77E3988D9CBF}" destId="{5A109F45-9ACA-45AA-BAD3-042A1138EC60}" srcOrd="14" destOrd="0" parTransId="{34C0177F-61C0-4D63-BC4F-2671F3ABB266}" sibTransId="{6E5E26BE-483D-48AD-90D4-90A92617D9AB}"/>
    <dgm:cxn modelId="{587D64DD-E935-4BE8-A78C-97AFFBA08E2A}" type="presOf" srcId="{A4F7CA02-E902-4573-A629-B43F8A939589}" destId="{71991CB1-F9BC-43EB-AD91-23E58FD11A2B}" srcOrd="0" destOrd="0" presId="urn:microsoft.com/office/officeart/2005/8/layout/default"/>
    <dgm:cxn modelId="{BD586CEC-0B06-4217-9A07-B34186FCEC97}" type="presOf" srcId="{815EBA3D-B28D-4CAD-84C7-0BB8DC1F6C7F}" destId="{EBCB5CA4-2B0C-477E-8FB1-5A7AD0E86D68}" srcOrd="0" destOrd="0" presId="urn:microsoft.com/office/officeart/2005/8/layout/default"/>
    <dgm:cxn modelId="{06F204A5-FDDF-4A90-97B0-C65CDD89B6BE}" type="presOf" srcId="{F401B8CB-DAD4-4CC2-9710-77E3988D9CBF}" destId="{F7ABACFE-18FA-4BD1-9554-B9AF38577849}" srcOrd="0" destOrd="0" presId="urn:microsoft.com/office/officeart/2005/8/layout/default"/>
    <dgm:cxn modelId="{1BF62AD8-891F-46F1-A527-893F7397226A}" srcId="{F401B8CB-DAD4-4CC2-9710-77E3988D9CBF}" destId="{D87255D5-3DBE-40F8-BD3D-49FDB38D6418}" srcOrd="11" destOrd="0" parTransId="{EFA5B3FB-42C3-4EF2-9929-8BC3DD261975}" sibTransId="{4B2942A2-7646-4B55-9699-6214B596EDE6}"/>
    <dgm:cxn modelId="{85D79DDE-C727-4D7F-91C6-D3336133CB5E}" type="presOf" srcId="{BCE156CC-225E-4BA4-8757-7719FEB6EC79}" destId="{2AB039EA-BC26-4D1B-AF24-A0175F488402}" srcOrd="0" destOrd="0" presId="urn:microsoft.com/office/officeart/2005/8/layout/default"/>
    <dgm:cxn modelId="{3B152404-92F5-4163-91EC-DE31B3C227F1}" srcId="{F401B8CB-DAD4-4CC2-9710-77E3988D9CBF}" destId="{815EBA3D-B28D-4CAD-84C7-0BB8DC1F6C7F}" srcOrd="3" destOrd="0" parTransId="{8E2D0E63-18A3-4D58-8A61-1D45993B935D}" sibTransId="{73603F25-D8BD-4B11-A36F-2781AE262FF2}"/>
    <dgm:cxn modelId="{FCB547F6-EAA4-4816-8125-7AD298B06F31}" srcId="{F401B8CB-DAD4-4CC2-9710-77E3988D9CBF}" destId="{A197FFD1-3456-46C8-9743-88DEE183182A}" srcOrd="13" destOrd="0" parTransId="{4AA0BD7F-760C-4286-8626-F96C022A4366}" sibTransId="{1A56F4E9-F235-4E6A-A55B-23603419DFB7}"/>
    <dgm:cxn modelId="{EACE68B4-D5C0-4BC0-BE04-2B4FBBE5F0BC}" type="presParOf" srcId="{F7ABACFE-18FA-4BD1-9554-B9AF38577849}" destId="{49A3F505-27CC-48A9-AB53-8FEB7437C901}" srcOrd="0" destOrd="0" presId="urn:microsoft.com/office/officeart/2005/8/layout/default"/>
    <dgm:cxn modelId="{B27B867E-2E21-4932-B92B-B74DBF893332}" type="presParOf" srcId="{F7ABACFE-18FA-4BD1-9554-B9AF38577849}" destId="{6439C873-763E-4590-AFFF-B07388749592}" srcOrd="1" destOrd="0" presId="urn:microsoft.com/office/officeart/2005/8/layout/default"/>
    <dgm:cxn modelId="{18DB3700-F3E2-4E28-93AE-0753C7FAFAE6}" type="presParOf" srcId="{F7ABACFE-18FA-4BD1-9554-B9AF38577849}" destId="{06449046-CE2D-48B3-9993-7392C692F31F}" srcOrd="2" destOrd="0" presId="urn:microsoft.com/office/officeart/2005/8/layout/default"/>
    <dgm:cxn modelId="{3FAB282A-9B82-42D0-81DC-341CD55D7755}" type="presParOf" srcId="{F7ABACFE-18FA-4BD1-9554-B9AF38577849}" destId="{4AF70FD8-41E9-4AFC-9769-A9834168CF53}" srcOrd="3" destOrd="0" presId="urn:microsoft.com/office/officeart/2005/8/layout/default"/>
    <dgm:cxn modelId="{14CF4523-373E-4B34-89FF-9295CA185C61}" type="presParOf" srcId="{F7ABACFE-18FA-4BD1-9554-B9AF38577849}" destId="{0601A96E-450B-4A02-9206-C828C78D0E92}" srcOrd="4" destOrd="0" presId="urn:microsoft.com/office/officeart/2005/8/layout/default"/>
    <dgm:cxn modelId="{74845F54-4E39-447B-9949-407ED32F915F}" type="presParOf" srcId="{F7ABACFE-18FA-4BD1-9554-B9AF38577849}" destId="{C80EA1FF-ED42-4FDC-908E-91990A484B7B}" srcOrd="5" destOrd="0" presId="urn:microsoft.com/office/officeart/2005/8/layout/default"/>
    <dgm:cxn modelId="{74663435-0102-4037-A6E4-AE6A35160E16}" type="presParOf" srcId="{F7ABACFE-18FA-4BD1-9554-B9AF38577849}" destId="{EBCB5CA4-2B0C-477E-8FB1-5A7AD0E86D68}" srcOrd="6" destOrd="0" presId="urn:microsoft.com/office/officeart/2005/8/layout/default"/>
    <dgm:cxn modelId="{B85D8326-64D7-4D74-9B72-940660C76451}" type="presParOf" srcId="{F7ABACFE-18FA-4BD1-9554-B9AF38577849}" destId="{3FE207E4-47B1-4CE9-B83D-02E33500A2ED}" srcOrd="7" destOrd="0" presId="urn:microsoft.com/office/officeart/2005/8/layout/default"/>
    <dgm:cxn modelId="{B4DE4B75-B2A2-42E9-97C0-C9A423784305}" type="presParOf" srcId="{F7ABACFE-18FA-4BD1-9554-B9AF38577849}" destId="{CA64E84C-445D-4269-ADAF-D0CAE8EA537F}" srcOrd="8" destOrd="0" presId="urn:microsoft.com/office/officeart/2005/8/layout/default"/>
    <dgm:cxn modelId="{58939589-BA12-441C-BB3B-84F7DBC16345}" type="presParOf" srcId="{F7ABACFE-18FA-4BD1-9554-B9AF38577849}" destId="{686EBFE9-B66F-4CBC-948C-40AECAE61328}" srcOrd="9" destOrd="0" presId="urn:microsoft.com/office/officeart/2005/8/layout/default"/>
    <dgm:cxn modelId="{E79E99A1-D600-4A8D-A203-DE13FB4C4BDF}" type="presParOf" srcId="{F7ABACFE-18FA-4BD1-9554-B9AF38577849}" destId="{A52A8B7A-3EF3-4EB3-BA75-D352786C6F31}" srcOrd="10" destOrd="0" presId="urn:microsoft.com/office/officeart/2005/8/layout/default"/>
    <dgm:cxn modelId="{08F264A8-8C00-4B76-AC30-009E87C75CC6}" type="presParOf" srcId="{F7ABACFE-18FA-4BD1-9554-B9AF38577849}" destId="{72DE1CE6-0DF4-4AF9-B759-B3CD94BB4419}" srcOrd="11" destOrd="0" presId="urn:microsoft.com/office/officeart/2005/8/layout/default"/>
    <dgm:cxn modelId="{A59DBE79-C8C0-4A7C-9AC4-C7F6AE365090}" type="presParOf" srcId="{F7ABACFE-18FA-4BD1-9554-B9AF38577849}" destId="{0896EB8C-3C1C-4120-86EA-7F2EB40E035A}" srcOrd="12" destOrd="0" presId="urn:microsoft.com/office/officeart/2005/8/layout/default"/>
    <dgm:cxn modelId="{73CF77C4-72D1-4FA1-ABA7-4F8A96FE14DE}" type="presParOf" srcId="{F7ABACFE-18FA-4BD1-9554-B9AF38577849}" destId="{75B6E451-D14D-4FDC-9C48-018911F87916}" srcOrd="13" destOrd="0" presId="urn:microsoft.com/office/officeart/2005/8/layout/default"/>
    <dgm:cxn modelId="{E0CBB2F2-2959-4C8D-B1C6-8FB2F8480BC3}" type="presParOf" srcId="{F7ABACFE-18FA-4BD1-9554-B9AF38577849}" destId="{48217325-4848-4754-AF82-A324F5BB5C4C}" srcOrd="14" destOrd="0" presId="urn:microsoft.com/office/officeart/2005/8/layout/default"/>
    <dgm:cxn modelId="{83E5ABDF-99D1-4204-AC98-7AF4FB46522E}" type="presParOf" srcId="{F7ABACFE-18FA-4BD1-9554-B9AF38577849}" destId="{F996A3C1-EC4E-47C6-93C1-0472425621A7}" srcOrd="15" destOrd="0" presId="urn:microsoft.com/office/officeart/2005/8/layout/default"/>
    <dgm:cxn modelId="{5A941773-C9A7-43EC-B705-39FD99073D34}" type="presParOf" srcId="{F7ABACFE-18FA-4BD1-9554-B9AF38577849}" destId="{2AB039EA-BC26-4D1B-AF24-A0175F488402}" srcOrd="16" destOrd="0" presId="urn:microsoft.com/office/officeart/2005/8/layout/default"/>
    <dgm:cxn modelId="{E81CA323-EE9B-472E-827F-6AA907554921}" type="presParOf" srcId="{F7ABACFE-18FA-4BD1-9554-B9AF38577849}" destId="{EB24773D-8F8B-4F0F-9C5F-A1AF74BD3C38}" srcOrd="17" destOrd="0" presId="urn:microsoft.com/office/officeart/2005/8/layout/default"/>
    <dgm:cxn modelId="{5D50C473-8AED-43EF-B61E-BAD5E4DBEE3D}" type="presParOf" srcId="{F7ABACFE-18FA-4BD1-9554-B9AF38577849}" destId="{C545B701-9118-494F-9862-A30B7A20F904}" srcOrd="18" destOrd="0" presId="urn:microsoft.com/office/officeart/2005/8/layout/default"/>
    <dgm:cxn modelId="{486C79DB-F7C9-45F7-9E4F-552991072B92}" type="presParOf" srcId="{F7ABACFE-18FA-4BD1-9554-B9AF38577849}" destId="{485D7C16-F011-4FB4-AEBB-6777F74D4A33}" srcOrd="19" destOrd="0" presId="urn:microsoft.com/office/officeart/2005/8/layout/default"/>
    <dgm:cxn modelId="{3798E585-69A7-4A26-B21B-4026E0CAB4A3}" type="presParOf" srcId="{F7ABACFE-18FA-4BD1-9554-B9AF38577849}" destId="{DC18A43F-BE38-4875-9A1D-E3610B585FC2}" srcOrd="20" destOrd="0" presId="urn:microsoft.com/office/officeart/2005/8/layout/default"/>
    <dgm:cxn modelId="{FCC0FEA5-0D0E-4BB4-B607-AED446288956}" type="presParOf" srcId="{F7ABACFE-18FA-4BD1-9554-B9AF38577849}" destId="{4352F67A-137A-4138-B6B3-D1F52A320817}" srcOrd="21" destOrd="0" presId="urn:microsoft.com/office/officeart/2005/8/layout/default"/>
    <dgm:cxn modelId="{D72C9BB8-F789-4055-A89F-7F0747E52016}" type="presParOf" srcId="{F7ABACFE-18FA-4BD1-9554-B9AF38577849}" destId="{0B0AE8B4-A109-4056-8D93-F0FF2302260D}" srcOrd="22" destOrd="0" presId="urn:microsoft.com/office/officeart/2005/8/layout/default"/>
    <dgm:cxn modelId="{561C60CF-A70D-4799-A9D5-A4F4BE40B529}" type="presParOf" srcId="{F7ABACFE-18FA-4BD1-9554-B9AF38577849}" destId="{8A7FFEB8-BD4A-4459-8D9B-381F39C6B455}" srcOrd="23" destOrd="0" presId="urn:microsoft.com/office/officeart/2005/8/layout/default"/>
    <dgm:cxn modelId="{3B9B86E2-4EF0-490B-B541-6C2D20708FF4}" type="presParOf" srcId="{F7ABACFE-18FA-4BD1-9554-B9AF38577849}" destId="{71991CB1-F9BC-43EB-AD91-23E58FD11A2B}" srcOrd="24" destOrd="0" presId="urn:microsoft.com/office/officeart/2005/8/layout/default"/>
    <dgm:cxn modelId="{D95A13F2-471A-42E9-90DB-0DCDB05BD780}" type="presParOf" srcId="{F7ABACFE-18FA-4BD1-9554-B9AF38577849}" destId="{862402F7-DA5A-438A-BD2F-86C525FE4176}" srcOrd="25" destOrd="0" presId="urn:microsoft.com/office/officeart/2005/8/layout/default"/>
    <dgm:cxn modelId="{91B42A49-47EA-4C7F-9719-FC752A9479E1}" type="presParOf" srcId="{F7ABACFE-18FA-4BD1-9554-B9AF38577849}" destId="{B7988B7F-5D6C-47FE-8D2F-C84E3CF93E98}" srcOrd="26" destOrd="0" presId="urn:microsoft.com/office/officeart/2005/8/layout/default"/>
    <dgm:cxn modelId="{76E5D83E-1657-4F48-8A0D-576AEF94700F}" type="presParOf" srcId="{F7ABACFE-18FA-4BD1-9554-B9AF38577849}" destId="{71CBBBF9-669B-4B20-B47A-3E73BB21A8F6}" srcOrd="27" destOrd="0" presId="urn:microsoft.com/office/officeart/2005/8/layout/default"/>
    <dgm:cxn modelId="{4FED82B3-62E5-429E-9577-2F16D96EB189}" type="presParOf" srcId="{F7ABACFE-18FA-4BD1-9554-B9AF38577849}" destId="{5E726E25-E892-4DFE-BF59-8C1ACD511AD8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1B8CB-DAD4-4CC2-9710-77E3988D9CB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C7599C-96B1-4CF0-A339-0C361DD8FDB4}">
      <dgm:prSet/>
      <dgm:spPr/>
      <dgm:t>
        <a:bodyPr/>
        <a:lstStyle/>
        <a:p>
          <a:r>
            <a:rPr lang="en-US" dirty="0"/>
            <a:t>Parking Brake</a:t>
          </a:r>
        </a:p>
      </dgm:t>
    </dgm:pt>
    <dgm:pt modelId="{013D90BE-D543-4550-AEB7-55FB3B17B301}" type="parTrans" cxnId="{679A9F51-981A-4F78-8D4F-4CA615F054F3}">
      <dgm:prSet/>
      <dgm:spPr/>
      <dgm:t>
        <a:bodyPr/>
        <a:lstStyle/>
        <a:p>
          <a:endParaRPr lang="en-US"/>
        </a:p>
      </dgm:t>
    </dgm:pt>
    <dgm:pt modelId="{BF1F79E7-74D7-4142-B3EE-5838674CD5F0}" type="sibTrans" cxnId="{679A9F51-981A-4F78-8D4F-4CA615F054F3}">
      <dgm:prSet/>
      <dgm:spPr/>
      <dgm:t>
        <a:bodyPr/>
        <a:lstStyle/>
        <a:p>
          <a:endParaRPr lang="en-US"/>
        </a:p>
      </dgm:t>
    </dgm:pt>
    <dgm:pt modelId="{F439A57B-7F89-4CEA-9BDE-BAA4F362C7C8}">
      <dgm:prSet/>
      <dgm:spPr/>
      <dgm:t>
        <a:bodyPr/>
        <a:lstStyle/>
        <a:p>
          <a:r>
            <a:rPr lang="en-US" dirty="0"/>
            <a:t>Foot Brake</a:t>
          </a:r>
        </a:p>
      </dgm:t>
    </dgm:pt>
    <dgm:pt modelId="{8BA85AFF-F3F2-42A7-91B8-7A4BA707450A}" type="parTrans" cxnId="{8D73BAF1-E337-4D35-A851-69349453B924}">
      <dgm:prSet/>
      <dgm:spPr/>
      <dgm:t>
        <a:bodyPr/>
        <a:lstStyle/>
        <a:p>
          <a:endParaRPr lang="en-US"/>
        </a:p>
      </dgm:t>
    </dgm:pt>
    <dgm:pt modelId="{90D1D611-48B8-451D-BD37-BC4468B30948}" type="sibTrans" cxnId="{8D73BAF1-E337-4D35-A851-69349453B924}">
      <dgm:prSet/>
      <dgm:spPr/>
      <dgm:t>
        <a:bodyPr/>
        <a:lstStyle/>
        <a:p>
          <a:endParaRPr lang="en-US"/>
        </a:p>
      </dgm:t>
    </dgm:pt>
    <dgm:pt modelId="{815EBA3D-B28D-4CAD-84C7-0BB8DC1F6C7F}">
      <dgm:prSet/>
      <dgm:spPr/>
      <dgm:t>
        <a:bodyPr/>
        <a:lstStyle/>
        <a:p>
          <a:r>
            <a:rPr lang="en-US" dirty="0"/>
            <a:t>Throttle</a:t>
          </a:r>
        </a:p>
      </dgm:t>
    </dgm:pt>
    <dgm:pt modelId="{8E2D0E63-18A3-4D58-8A61-1D45993B935D}" type="parTrans" cxnId="{3B152404-92F5-4163-91EC-DE31B3C227F1}">
      <dgm:prSet/>
      <dgm:spPr/>
      <dgm:t>
        <a:bodyPr/>
        <a:lstStyle/>
        <a:p>
          <a:endParaRPr lang="en-US"/>
        </a:p>
      </dgm:t>
    </dgm:pt>
    <dgm:pt modelId="{73603F25-D8BD-4B11-A36F-2781AE262FF2}" type="sibTrans" cxnId="{3B152404-92F5-4163-91EC-DE31B3C227F1}">
      <dgm:prSet/>
      <dgm:spPr/>
      <dgm:t>
        <a:bodyPr/>
        <a:lstStyle/>
        <a:p>
          <a:endParaRPr lang="en-US"/>
        </a:p>
      </dgm:t>
    </dgm:pt>
    <dgm:pt modelId="{072630B8-4B0A-445F-B500-B7C0DDFD60E7}">
      <dgm:prSet/>
      <dgm:spPr/>
      <dgm:t>
        <a:bodyPr/>
        <a:lstStyle/>
        <a:p>
          <a:r>
            <a:rPr lang="en-US" dirty="0"/>
            <a:t>Ignition Switch</a:t>
          </a:r>
        </a:p>
      </dgm:t>
    </dgm:pt>
    <dgm:pt modelId="{A8D269EE-D520-4839-844A-D1AC7B39DBED}" type="parTrans" cxnId="{7252AB77-CCF6-4912-8D86-DB6954C330CA}">
      <dgm:prSet/>
      <dgm:spPr/>
      <dgm:t>
        <a:bodyPr/>
        <a:lstStyle/>
        <a:p>
          <a:endParaRPr lang="en-US"/>
        </a:p>
      </dgm:t>
    </dgm:pt>
    <dgm:pt modelId="{6E18437B-AA15-4F68-8DDA-1E4135BF4155}" type="sibTrans" cxnId="{7252AB77-CCF6-4912-8D86-DB6954C330CA}">
      <dgm:prSet/>
      <dgm:spPr/>
      <dgm:t>
        <a:bodyPr/>
        <a:lstStyle/>
        <a:p>
          <a:endParaRPr lang="en-US"/>
        </a:p>
      </dgm:t>
    </dgm:pt>
    <dgm:pt modelId="{5E99B867-26EC-4718-839C-70CFF1759314}">
      <dgm:prSet/>
      <dgm:spPr/>
      <dgm:t>
        <a:bodyPr/>
        <a:lstStyle/>
        <a:p>
          <a:r>
            <a:rPr lang="en-US" dirty="0"/>
            <a:t>Shift Lever</a:t>
          </a:r>
        </a:p>
      </dgm:t>
    </dgm:pt>
    <dgm:pt modelId="{98553C57-FAEA-405B-B3E7-0EA2DCCEA5BA}" type="parTrans" cxnId="{C5502C38-ACD8-492B-8106-2F743C2F7D70}">
      <dgm:prSet/>
      <dgm:spPr/>
      <dgm:t>
        <a:bodyPr/>
        <a:lstStyle/>
        <a:p>
          <a:endParaRPr lang="en-US"/>
        </a:p>
      </dgm:t>
    </dgm:pt>
    <dgm:pt modelId="{4F4044E6-F554-4D9A-AE79-2065E169CEB5}" type="sibTrans" cxnId="{C5502C38-ACD8-492B-8106-2F743C2F7D70}">
      <dgm:prSet/>
      <dgm:spPr/>
      <dgm:t>
        <a:bodyPr/>
        <a:lstStyle/>
        <a:p>
          <a:endParaRPr lang="en-US"/>
        </a:p>
      </dgm:t>
    </dgm:pt>
    <dgm:pt modelId="{F6A46487-D82E-4A3F-B0AF-E57813ED7132}">
      <dgm:prSet/>
      <dgm:spPr/>
      <dgm:t>
        <a:bodyPr/>
        <a:lstStyle/>
        <a:p>
          <a:r>
            <a:rPr lang="en-US" dirty="0"/>
            <a:t>Starter</a:t>
          </a:r>
        </a:p>
      </dgm:t>
    </dgm:pt>
    <dgm:pt modelId="{BCA0346B-4374-4600-87C8-CDD07C79AF14}" type="parTrans" cxnId="{2C390A56-0918-4ACC-BF32-4DBC95E11B05}">
      <dgm:prSet/>
      <dgm:spPr/>
      <dgm:t>
        <a:bodyPr/>
        <a:lstStyle/>
        <a:p>
          <a:endParaRPr lang="en-US"/>
        </a:p>
      </dgm:t>
    </dgm:pt>
    <dgm:pt modelId="{CC07C394-258E-47B4-A86E-7027D8C0FE24}" type="sibTrans" cxnId="{2C390A56-0918-4ACC-BF32-4DBC95E11B05}">
      <dgm:prSet/>
      <dgm:spPr/>
      <dgm:t>
        <a:bodyPr/>
        <a:lstStyle/>
        <a:p>
          <a:endParaRPr lang="en-US"/>
        </a:p>
      </dgm:t>
    </dgm:pt>
    <dgm:pt modelId="{D87255D5-3DBE-40F8-BD3D-49FDB38D6418}">
      <dgm:prSet/>
      <dgm:spPr/>
      <dgm:t>
        <a:bodyPr/>
        <a:lstStyle/>
        <a:p>
          <a:r>
            <a:rPr lang="en-US" dirty="0"/>
            <a:t>Lights</a:t>
          </a:r>
        </a:p>
      </dgm:t>
    </dgm:pt>
    <dgm:pt modelId="{EFA5B3FB-42C3-4EF2-9929-8BC3DD261975}" type="parTrans" cxnId="{1BF62AD8-891F-46F1-A527-893F7397226A}">
      <dgm:prSet/>
      <dgm:spPr/>
      <dgm:t>
        <a:bodyPr/>
        <a:lstStyle/>
        <a:p>
          <a:endParaRPr lang="en-US"/>
        </a:p>
      </dgm:t>
    </dgm:pt>
    <dgm:pt modelId="{4B2942A2-7646-4B55-9699-6214B596EDE6}" type="sibTrans" cxnId="{1BF62AD8-891F-46F1-A527-893F7397226A}">
      <dgm:prSet/>
      <dgm:spPr/>
      <dgm:t>
        <a:bodyPr/>
        <a:lstStyle/>
        <a:p>
          <a:endParaRPr lang="en-US"/>
        </a:p>
      </dgm:t>
    </dgm:pt>
    <dgm:pt modelId="{A4F7CA02-E902-4573-A629-B43F8A939589}">
      <dgm:prSet/>
      <dgm:spPr/>
      <dgm:t>
        <a:bodyPr/>
        <a:lstStyle/>
        <a:p>
          <a:r>
            <a:rPr lang="en-US" dirty="0"/>
            <a:t>Reverse Gear</a:t>
          </a:r>
        </a:p>
      </dgm:t>
    </dgm:pt>
    <dgm:pt modelId="{631B1C1E-28A4-48CD-BCEF-DABF3836C058}" type="parTrans" cxnId="{25CFF6E3-F369-4077-92F2-98DF4120AD57}">
      <dgm:prSet/>
      <dgm:spPr/>
      <dgm:t>
        <a:bodyPr/>
        <a:lstStyle/>
        <a:p>
          <a:endParaRPr lang="en-US"/>
        </a:p>
      </dgm:t>
    </dgm:pt>
    <dgm:pt modelId="{0F37D08D-F90D-41B1-9563-1A43E49E56EB}" type="sibTrans" cxnId="{25CFF6E3-F369-4077-92F2-98DF4120AD57}">
      <dgm:prSet/>
      <dgm:spPr/>
      <dgm:t>
        <a:bodyPr/>
        <a:lstStyle/>
        <a:p>
          <a:endParaRPr lang="en-US"/>
        </a:p>
      </dgm:t>
    </dgm:pt>
    <dgm:pt modelId="{816FD748-C0B0-4EAB-A0C3-E6E177FB2103}">
      <dgm:prSet/>
      <dgm:spPr/>
      <dgm:t>
        <a:bodyPr/>
        <a:lstStyle/>
        <a:p>
          <a:r>
            <a:rPr lang="en-US" dirty="0"/>
            <a:t>Transmission Hi/Low</a:t>
          </a:r>
        </a:p>
      </dgm:t>
    </dgm:pt>
    <dgm:pt modelId="{86E1D040-947B-4F18-BDAD-E90C98E86C47}" type="parTrans" cxnId="{43D4DF48-E02C-4735-B3AB-EFD1A4968D1C}">
      <dgm:prSet/>
      <dgm:spPr/>
      <dgm:t>
        <a:bodyPr/>
        <a:lstStyle/>
        <a:p>
          <a:endParaRPr lang="en-US"/>
        </a:p>
      </dgm:t>
    </dgm:pt>
    <dgm:pt modelId="{7CF1CF42-436F-406F-9C1F-46A84850B122}" type="sibTrans" cxnId="{43D4DF48-E02C-4735-B3AB-EFD1A4968D1C}">
      <dgm:prSet/>
      <dgm:spPr/>
      <dgm:t>
        <a:bodyPr/>
        <a:lstStyle/>
        <a:p>
          <a:endParaRPr lang="en-US"/>
        </a:p>
      </dgm:t>
    </dgm:pt>
    <dgm:pt modelId="{9BB09260-BEC1-4E6A-AA05-449269CFEA4F}">
      <dgm:prSet/>
      <dgm:spPr/>
      <dgm:t>
        <a:bodyPr/>
        <a:lstStyle/>
        <a:p>
          <a:r>
            <a:rPr lang="en-US" dirty="0"/>
            <a:t>Engine Stop Switch</a:t>
          </a:r>
        </a:p>
      </dgm:t>
    </dgm:pt>
    <dgm:pt modelId="{775E6507-96F9-4A4A-93F0-08B4B00C8486}" type="sibTrans" cxnId="{EA481262-819F-46CB-AB4F-9FEFE411774F}">
      <dgm:prSet/>
      <dgm:spPr/>
      <dgm:t>
        <a:bodyPr/>
        <a:lstStyle/>
        <a:p>
          <a:endParaRPr lang="en-US"/>
        </a:p>
      </dgm:t>
    </dgm:pt>
    <dgm:pt modelId="{F8F118D9-27ED-42AD-9948-E677906D111F}" type="parTrans" cxnId="{EA481262-819F-46CB-AB4F-9FEFE411774F}">
      <dgm:prSet/>
      <dgm:spPr/>
      <dgm:t>
        <a:bodyPr/>
        <a:lstStyle/>
        <a:p>
          <a:endParaRPr lang="en-US"/>
        </a:p>
      </dgm:t>
    </dgm:pt>
    <dgm:pt modelId="{16583721-B05A-4736-AEAA-4E5FF235F5FE}">
      <dgm:prSet/>
      <dgm:spPr/>
      <dgm:t>
        <a:bodyPr/>
        <a:lstStyle/>
        <a:p>
          <a:r>
            <a:rPr lang="en-US" dirty="0"/>
            <a:t>Chassis</a:t>
          </a:r>
        </a:p>
      </dgm:t>
    </dgm:pt>
    <dgm:pt modelId="{3DEE57C8-6810-4426-942C-1325C651705E}" type="parTrans" cxnId="{8AC0F7AE-8796-4327-9E5E-DE4B1FAAE3F3}">
      <dgm:prSet/>
      <dgm:spPr/>
      <dgm:t>
        <a:bodyPr/>
        <a:lstStyle/>
        <a:p>
          <a:endParaRPr lang="en-US"/>
        </a:p>
      </dgm:t>
    </dgm:pt>
    <dgm:pt modelId="{5D0D338B-217C-4B8A-B6E5-D399D707903B}" type="sibTrans" cxnId="{8AC0F7AE-8796-4327-9E5E-DE4B1FAAE3F3}">
      <dgm:prSet/>
      <dgm:spPr/>
      <dgm:t>
        <a:bodyPr/>
        <a:lstStyle/>
        <a:p>
          <a:endParaRPr lang="en-US"/>
        </a:p>
      </dgm:t>
    </dgm:pt>
    <dgm:pt modelId="{98E68F37-590F-4F75-8A26-BEAE1E0122F0}">
      <dgm:prSet/>
      <dgm:spPr/>
      <dgm:t>
        <a:bodyPr/>
        <a:lstStyle/>
        <a:p>
          <a:r>
            <a:rPr lang="en-US" dirty="0"/>
            <a:t>Tires</a:t>
          </a:r>
        </a:p>
      </dgm:t>
    </dgm:pt>
    <dgm:pt modelId="{D5895679-3159-4B5D-9077-8E18BB215B8A}" type="parTrans" cxnId="{34ACA63D-BC4F-4980-BB8F-839DB534437F}">
      <dgm:prSet/>
      <dgm:spPr/>
      <dgm:t>
        <a:bodyPr/>
        <a:lstStyle/>
        <a:p>
          <a:endParaRPr lang="en-US"/>
        </a:p>
      </dgm:t>
    </dgm:pt>
    <dgm:pt modelId="{0801BC11-EA62-4F68-90C2-CFD2CFB9BEE0}" type="sibTrans" cxnId="{34ACA63D-BC4F-4980-BB8F-839DB534437F}">
      <dgm:prSet/>
      <dgm:spPr/>
      <dgm:t>
        <a:bodyPr/>
        <a:lstStyle/>
        <a:p>
          <a:endParaRPr lang="en-US"/>
        </a:p>
      </dgm:t>
    </dgm:pt>
    <dgm:pt modelId="{27A3A158-62AB-498D-BC6B-A217C65E3CD0}">
      <dgm:prSet/>
      <dgm:spPr/>
      <dgm:t>
        <a:bodyPr/>
        <a:lstStyle/>
        <a:p>
          <a:r>
            <a:rPr lang="en-US" dirty="0"/>
            <a:t>Rollover Protection System (ROPS)</a:t>
          </a:r>
        </a:p>
      </dgm:t>
    </dgm:pt>
    <dgm:pt modelId="{10F3C81A-438E-4206-BE34-E0C7E4D73572}" type="parTrans" cxnId="{20ECE8B9-3B21-4B2C-B3D9-C42B0DC28F31}">
      <dgm:prSet/>
      <dgm:spPr/>
      <dgm:t>
        <a:bodyPr/>
        <a:lstStyle/>
        <a:p>
          <a:endParaRPr lang="en-US"/>
        </a:p>
      </dgm:t>
    </dgm:pt>
    <dgm:pt modelId="{E6EA3494-6278-44F3-AAC0-3A1B1BCB75DC}" type="sibTrans" cxnId="{20ECE8B9-3B21-4B2C-B3D9-C42B0DC28F31}">
      <dgm:prSet/>
      <dgm:spPr/>
      <dgm:t>
        <a:bodyPr/>
        <a:lstStyle/>
        <a:p>
          <a:endParaRPr lang="en-US"/>
        </a:p>
      </dgm:t>
    </dgm:pt>
    <dgm:pt modelId="{6E102ED0-1BFE-4021-9558-7EB46E798C4C}">
      <dgm:prSet/>
      <dgm:spPr/>
      <dgm:t>
        <a:bodyPr/>
        <a:lstStyle/>
        <a:p>
          <a:r>
            <a:rPr lang="en-US" dirty="0"/>
            <a:t>Occupant Retention System (ORS)</a:t>
          </a:r>
        </a:p>
      </dgm:t>
    </dgm:pt>
    <dgm:pt modelId="{CAD5C00C-F4CE-46D9-B374-4F39D96B49F1}" type="parTrans" cxnId="{A554793B-F1E1-4DE1-A5DE-E95CEEAB72CA}">
      <dgm:prSet/>
      <dgm:spPr/>
      <dgm:t>
        <a:bodyPr/>
        <a:lstStyle/>
        <a:p>
          <a:endParaRPr lang="en-US"/>
        </a:p>
      </dgm:t>
    </dgm:pt>
    <dgm:pt modelId="{296AC2AF-4D28-4A4C-BDBB-B9DDCDE30532}" type="sibTrans" cxnId="{A554793B-F1E1-4DE1-A5DE-E95CEEAB72CA}">
      <dgm:prSet/>
      <dgm:spPr/>
      <dgm:t>
        <a:bodyPr/>
        <a:lstStyle/>
        <a:p>
          <a:endParaRPr lang="en-US"/>
        </a:p>
      </dgm:t>
    </dgm:pt>
    <dgm:pt modelId="{184304AD-5BA8-4604-90F1-5B57D85FEB06}">
      <dgm:prSet/>
      <dgm:spPr/>
      <dgm:t>
        <a:bodyPr/>
        <a:lstStyle/>
        <a:p>
          <a:r>
            <a:rPr lang="en-US" dirty="0"/>
            <a:t>Fenders</a:t>
          </a:r>
        </a:p>
      </dgm:t>
    </dgm:pt>
    <dgm:pt modelId="{1BA9E9DF-7241-432E-A992-E9E295F9B0E0}" type="parTrans" cxnId="{59449D23-232F-4A1B-A5B8-33D97547A7C6}">
      <dgm:prSet/>
      <dgm:spPr/>
      <dgm:t>
        <a:bodyPr/>
        <a:lstStyle/>
        <a:p>
          <a:endParaRPr lang="en-US"/>
        </a:p>
      </dgm:t>
    </dgm:pt>
    <dgm:pt modelId="{DFB995E7-31B1-4BE0-823E-ABCC891404EA}" type="sibTrans" cxnId="{59449D23-232F-4A1B-A5B8-33D97547A7C6}">
      <dgm:prSet/>
      <dgm:spPr/>
      <dgm:t>
        <a:bodyPr/>
        <a:lstStyle/>
        <a:p>
          <a:endParaRPr lang="en-US"/>
        </a:p>
      </dgm:t>
    </dgm:pt>
    <dgm:pt modelId="{FC849D04-CB15-4DBC-82F4-7A585C123D8E}">
      <dgm:prSet/>
      <dgm:spPr/>
      <dgm:t>
        <a:bodyPr/>
        <a:lstStyle/>
        <a:p>
          <a:r>
            <a:rPr lang="en-US" dirty="0"/>
            <a:t>Deck/Floor</a:t>
          </a:r>
        </a:p>
      </dgm:t>
    </dgm:pt>
    <dgm:pt modelId="{17F52397-9ADA-4FCE-81D8-FED1CDE63C9B}" type="parTrans" cxnId="{76CBE835-E68C-4976-B013-F0D79D57D5D6}">
      <dgm:prSet/>
      <dgm:spPr/>
      <dgm:t>
        <a:bodyPr/>
        <a:lstStyle/>
        <a:p>
          <a:endParaRPr lang="en-US"/>
        </a:p>
      </dgm:t>
    </dgm:pt>
    <dgm:pt modelId="{16DF26F7-3DF0-4092-9EA5-C9C3CC65021C}" type="sibTrans" cxnId="{76CBE835-E68C-4976-B013-F0D79D57D5D6}">
      <dgm:prSet/>
      <dgm:spPr/>
      <dgm:t>
        <a:bodyPr/>
        <a:lstStyle/>
        <a:p>
          <a:endParaRPr lang="en-US"/>
        </a:p>
      </dgm:t>
    </dgm:pt>
    <dgm:pt modelId="{69224428-5EAC-4C31-A42D-7B88D0B33C5B}" type="pres">
      <dgm:prSet presAssocID="{F401B8CB-DAD4-4CC2-9710-77E3988D9C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89981-5F91-4CD4-83AE-F6EC06C3C4AF}" type="pres">
      <dgm:prSet presAssocID="{79C7599C-96B1-4CF0-A339-0C361DD8FDB4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0686F-C4FE-421E-949F-84597ABE2DFA}" type="pres">
      <dgm:prSet presAssocID="{BF1F79E7-74D7-4142-B3EE-5838674CD5F0}" presName="sibTrans" presStyleCnt="0"/>
      <dgm:spPr/>
    </dgm:pt>
    <dgm:pt modelId="{C5C006FA-DB1C-4D93-8BD2-FD6453E1D045}" type="pres">
      <dgm:prSet presAssocID="{F439A57B-7F89-4CEA-9BDE-BAA4F362C7C8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53706-5627-4F66-AA71-4F80D4B92A6C}" type="pres">
      <dgm:prSet presAssocID="{90D1D611-48B8-451D-BD37-BC4468B30948}" presName="sibTrans" presStyleCnt="0"/>
      <dgm:spPr/>
    </dgm:pt>
    <dgm:pt modelId="{D81C9DFA-8DA1-43A8-B831-714CEF65DA93}" type="pres">
      <dgm:prSet presAssocID="{815EBA3D-B28D-4CAD-84C7-0BB8DC1F6C7F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3C1EC-BA80-4DB3-9ECC-C708DE5E2030}" type="pres">
      <dgm:prSet presAssocID="{73603F25-D8BD-4B11-A36F-2781AE262FF2}" presName="sibTrans" presStyleCnt="0"/>
      <dgm:spPr/>
    </dgm:pt>
    <dgm:pt modelId="{A9490749-AB5D-4F48-9242-1D50FA68E973}" type="pres">
      <dgm:prSet presAssocID="{072630B8-4B0A-445F-B500-B7C0DDFD60E7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31FA7-EA39-4297-BECD-20312659E399}" type="pres">
      <dgm:prSet presAssocID="{6E18437B-AA15-4F68-8DDA-1E4135BF4155}" presName="sibTrans" presStyleCnt="0"/>
      <dgm:spPr/>
    </dgm:pt>
    <dgm:pt modelId="{2A8DCF31-6FF4-48A3-AA46-F48FBCF8BB71}" type="pres">
      <dgm:prSet presAssocID="{9BB09260-BEC1-4E6A-AA05-449269CFEA4F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2BF3C-FE06-4DFE-B9A0-F88659BFA463}" type="pres">
      <dgm:prSet presAssocID="{775E6507-96F9-4A4A-93F0-08B4B00C8486}" presName="sibTrans" presStyleCnt="0"/>
      <dgm:spPr/>
    </dgm:pt>
    <dgm:pt modelId="{6A27FD1B-1701-4597-80A8-0C7291ABF100}" type="pres">
      <dgm:prSet presAssocID="{5E99B867-26EC-4718-839C-70CFF1759314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8593F-B9A9-4AB2-B9A8-DACB89377A5D}" type="pres">
      <dgm:prSet presAssocID="{4F4044E6-F554-4D9A-AE79-2065E169CEB5}" presName="sibTrans" presStyleCnt="0"/>
      <dgm:spPr/>
    </dgm:pt>
    <dgm:pt modelId="{9DB1B84E-A5DC-4D6B-9604-C25414743B0B}" type="pres">
      <dgm:prSet presAssocID="{F6A46487-D82E-4A3F-B0AF-E57813ED7132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66D1-1836-41B8-B04C-809F89F57DA5}" type="pres">
      <dgm:prSet presAssocID="{CC07C394-258E-47B4-A86E-7027D8C0FE24}" presName="sibTrans" presStyleCnt="0"/>
      <dgm:spPr/>
    </dgm:pt>
    <dgm:pt modelId="{FB0F78E7-C627-45E5-910F-3D7B84990CCC}" type="pres">
      <dgm:prSet presAssocID="{D87255D5-3DBE-40F8-BD3D-49FDB38D6418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889C-E301-4482-BE1F-DACC9DDF936A}" type="pres">
      <dgm:prSet presAssocID="{4B2942A2-7646-4B55-9699-6214B596EDE6}" presName="sibTrans" presStyleCnt="0"/>
      <dgm:spPr/>
    </dgm:pt>
    <dgm:pt modelId="{D65633F4-2958-456A-B80C-C8BD6D71AB5B}" type="pres">
      <dgm:prSet presAssocID="{A4F7CA02-E902-4573-A629-B43F8A93958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2418F-C933-4616-BC7D-C6D257E6B120}" type="pres">
      <dgm:prSet presAssocID="{0F37D08D-F90D-41B1-9563-1A43E49E56EB}" presName="sibTrans" presStyleCnt="0"/>
      <dgm:spPr/>
    </dgm:pt>
    <dgm:pt modelId="{0A6C44E6-1479-48A6-8098-A8BEA2FB3CDA}" type="pres">
      <dgm:prSet presAssocID="{816FD748-C0B0-4EAB-A0C3-E6E177FB2103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38C3-EE0B-47F9-8C61-D4D3EF26C3DC}" type="pres">
      <dgm:prSet presAssocID="{7CF1CF42-436F-406F-9C1F-46A84850B122}" presName="sibTrans" presStyleCnt="0"/>
      <dgm:spPr/>
    </dgm:pt>
    <dgm:pt modelId="{3B8F4CD8-BEFC-4235-9947-3D5D074741C6}" type="pres">
      <dgm:prSet presAssocID="{16583721-B05A-4736-AEAA-4E5FF235F5FE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25699-44A7-444D-B80D-23C9CE379622}" type="pres">
      <dgm:prSet presAssocID="{5D0D338B-217C-4B8A-B6E5-D399D707903B}" presName="sibTrans" presStyleCnt="0"/>
      <dgm:spPr/>
    </dgm:pt>
    <dgm:pt modelId="{C2048637-C448-41E1-ABC0-03B5CDA99949}" type="pres">
      <dgm:prSet presAssocID="{98E68F37-590F-4F75-8A26-BEAE1E0122F0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B06EC-DA61-48D7-856C-698821859BE9}" type="pres">
      <dgm:prSet presAssocID="{0801BC11-EA62-4F68-90C2-CFD2CFB9BEE0}" presName="sibTrans" presStyleCnt="0"/>
      <dgm:spPr/>
    </dgm:pt>
    <dgm:pt modelId="{BB12D25F-D61F-42DD-AB09-BDA7D9DC21D8}" type="pres">
      <dgm:prSet presAssocID="{27A3A158-62AB-498D-BC6B-A217C65E3CD0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7BC8A-615F-4B48-9384-F2A18135D7D1}" type="pres">
      <dgm:prSet presAssocID="{E6EA3494-6278-44F3-AAC0-3A1B1BCB75DC}" presName="sibTrans" presStyleCnt="0"/>
      <dgm:spPr/>
    </dgm:pt>
    <dgm:pt modelId="{F402CC26-DE8B-4F8E-888B-4E269E682F28}" type="pres">
      <dgm:prSet presAssocID="{6E102ED0-1BFE-4021-9558-7EB46E798C4C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8DB52-BCE5-439B-A6ED-6A99D7114BA2}" type="pres">
      <dgm:prSet presAssocID="{296AC2AF-4D28-4A4C-BDBB-B9DDCDE30532}" presName="sibTrans" presStyleCnt="0"/>
      <dgm:spPr/>
    </dgm:pt>
    <dgm:pt modelId="{4FD8F88B-AE17-455E-8BD0-96B8BC8D7F4E}" type="pres">
      <dgm:prSet presAssocID="{184304AD-5BA8-4604-90F1-5B57D85FEB06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AF206-3FFA-4792-9318-67BAC32FA884}" type="pres">
      <dgm:prSet presAssocID="{DFB995E7-31B1-4BE0-823E-ABCC891404EA}" presName="sibTrans" presStyleCnt="0"/>
      <dgm:spPr/>
    </dgm:pt>
    <dgm:pt modelId="{38DC33FD-8E81-4AD7-AEC9-F5CCC4ABBEBD}" type="pres">
      <dgm:prSet presAssocID="{FC849D04-CB15-4DBC-82F4-7A585C123D8E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B278E6-229C-42A5-9F86-8650F2C0940C}" type="presOf" srcId="{6E102ED0-1BFE-4021-9558-7EB46E798C4C}" destId="{F402CC26-DE8B-4F8E-888B-4E269E682F28}" srcOrd="0" destOrd="0" presId="urn:microsoft.com/office/officeart/2005/8/layout/default"/>
    <dgm:cxn modelId="{BD59E12E-EC67-4856-A121-FE6CC7ACE5F7}" type="presOf" srcId="{16583721-B05A-4736-AEAA-4E5FF235F5FE}" destId="{3B8F4CD8-BEFC-4235-9947-3D5D074741C6}" srcOrd="0" destOrd="0" presId="urn:microsoft.com/office/officeart/2005/8/layout/default"/>
    <dgm:cxn modelId="{8D73BAF1-E337-4D35-A851-69349453B924}" srcId="{F401B8CB-DAD4-4CC2-9710-77E3988D9CBF}" destId="{F439A57B-7F89-4CEA-9BDE-BAA4F362C7C8}" srcOrd="1" destOrd="0" parTransId="{8BA85AFF-F3F2-42A7-91B8-7A4BA707450A}" sibTransId="{90D1D611-48B8-451D-BD37-BC4468B30948}"/>
    <dgm:cxn modelId="{679A9F51-981A-4F78-8D4F-4CA615F054F3}" srcId="{F401B8CB-DAD4-4CC2-9710-77E3988D9CBF}" destId="{79C7599C-96B1-4CF0-A339-0C361DD8FDB4}" srcOrd="0" destOrd="0" parTransId="{013D90BE-D543-4550-AEB7-55FB3B17B301}" sibTransId="{BF1F79E7-74D7-4142-B3EE-5838674CD5F0}"/>
    <dgm:cxn modelId="{2F168701-8C84-425C-A048-132E770085DE}" type="presOf" srcId="{98E68F37-590F-4F75-8A26-BEAE1E0122F0}" destId="{C2048637-C448-41E1-ABC0-03B5CDA99949}" srcOrd="0" destOrd="0" presId="urn:microsoft.com/office/officeart/2005/8/layout/default"/>
    <dgm:cxn modelId="{34ACA63D-BC4F-4980-BB8F-839DB534437F}" srcId="{F401B8CB-DAD4-4CC2-9710-77E3988D9CBF}" destId="{98E68F37-590F-4F75-8A26-BEAE1E0122F0}" srcOrd="11" destOrd="0" parTransId="{D5895679-3159-4B5D-9077-8E18BB215B8A}" sibTransId="{0801BC11-EA62-4F68-90C2-CFD2CFB9BEE0}"/>
    <dgm:cxn modelId="{25CFF6E3-F369-4077-92F2-98DF4120AD57}" srcId="{F401B8CB-DAD4-4CC2-9710-77E3988D9CBF}" destId="{A4F7CA02-E902-4573-A629-B43F8A939589}" srcOrd="8" destOrd="0" parTransId="{631B1C1E-28A4-48CD-BCEF-DABF3836C058}" sibTransId="{0F37D08D-F90D-41B1-9563-1A43E49E56EB}"/>
    <dgm:cxn modelId="{59449D23-232F-4A1B-A5B8-33D97547A7C6}" srcId="{F401B8CB-DAD4-4CC2-9710-77E3988D9CBF}" destId="{184304AD-5BA8-4604-90F1-5B57D85FEB06}" srcOrd="14" destOrd="0" parTransId="{1BA9E9DF-7241-432E-A992-E9E295F9B0E0}" sibTransId="{DFB995E7-31B1-4BE0-823E-ABCC891404EA}"/>
    <dgm:cxn modelId="{596F1FD7-A759-4157-8636-F6C5FE794A27}" type="presOf" srcId="{F439A57B-7F89-4CEA-9BDE-BAA4F362C7C8}" destId="{C5C006FA-DB1C-4D93-8BD2-FD6453E1D045}" srcOrd="0" destOrd="0" presId="urn:microsoft.com/office/officeart/2005/8/layout/default"/>
    <dgm:cxn modelId="{76CBE835-E68C-4976-B013-F0D79D57D5D6}" srcId="{F401B8CB-DAD4-4CC2-9710-77E3988D9CBF}" destId="{FC849D04-CB15-4DBC-82F4-7A585C123D8E}" srcOrd="15" destOrd="0" parTransId="{17F52397-9ADA-4FCE-81D8-FED1CDE63C9B}" sibTransId="{16DF26F7-3DF0-4092-9EA5-C9C3CC65021C}"/>
    <dgm:cxn modelId="{20ECE8B9-3B21-4B2C-B3D9-C42B0DC28F31}" srcId="{F401B8CB-DAD4-4CC2-9710-77E3988D9CBF}" destId="{27A3A158-62AB-498D-BC6B-A217C65E3CD0}" srcOrd="12" destOrd="0" parTransId="{10F3C81A-438E-4206-BE34-E0C7E4D73572}" sibTransId="{E6EA3494-6278-44F3-AAC0-3A1B1BCB75DC}"/>
    <dgm:cxn modelId="{E8CEA16B-50C5-4CC2-AA53-170CB4019CB6}" type="presOf" srcId="{F401B8CB-DAD4-4CC2-9710-77E3988D9CBF}" destId="{69224428-5EAC-4C31-A42D-7B88D0B33C5B}" srcOrd="0" destOrd="0" presId="urn:microsoft.com/office/officeart/2005/8/layout/default"/>
    <dgm:cxn modelId="{B8CAB770-DC52-4821-93AA-E73138BE23BB}" type="presOf" srcId="{A4F7CA02-E902-4573-A629-B43F8A939589}" destId="{D65633F4-2958-456A-B80C-C8BD6D71AB5B}" srcOrd="0" destOrd="0" presId="urn:microsoft.com/office/officeart/2005/8/layout/default"/>
    <dgm:cxn modelId="{809DB5AE-F69C-4E8D-A26B-6DC54A5660E3}" type="presOf" srcId="{072630B8-4B0A-445F-B500-B7C0DDFD60E7}" destId="{A9490749-AB5D-4F48-9242-1D50FA68E973}" srcOrd="0" destOrd="0" presId="urn:microsoft.com/office/officeart/2005/8/layout/default"/>
    <dgm:cxn modelId="{5528C964-AF60-445D-A2EF-55D56D362255}" type="presOf" srcId="{5E99B867-26EC-4718-839C-70CFF1759314}" destId="{6A27FD1B-1701-4597-80A8-0C7291ABF100}" srcOrd="0" destOrd="0" presId="urn:microsoft.com/office/officeart/2005/8/layout/default"/>
    <dgm:cxn modelId="{7B6C9D0B-29D7-46D4-AEBE-69950AB314EB}" type="presOf" srcId="{815EBA3D-B28D-4CAD-84C7-0BB8DC1F6C7F}" destId="{D81C9DFA-8DA1-43A8-B831-714CEF65DA93}" srcOrd="0" destOrd="0" presId="urn:microsoft.com/office/officeart/2005/8/layout/default"/>
    <dgm:cxn modelId="{B5DD9C76-D374-4F1D-BE84-8B0A39392400}" type="presOf" srcId="{184304AD-5BA8-4604-90F1-5B57D85FEB06}" destId="{4FD8F88B-AE17-455E-8BD0-96B8BC8D7F4E}" srcOrd="0" destOrd="0" presId="urn:microsoft.com/office/officeart/2005/8/layout/default"/>
    <dgm:cxn modelId="{ED4494A1-1872-4AEF-A1D7-D00F936C7F41}" type="presOf" srcId="{27A3A158-62AB-498D-BC6B-A217C65E3CD0}" destId="{BB12D25F-D61F-42DD-AB09-BDA7D9DC21D8}" srcOrd="0" destOrd="0" presId="urn:microsoft.com/office/officeart/2005/8/layout/default"/>
    <dgm:cxn modelId="{A554793B-F1E1-4DE1-A5DE-E95CEEAB72CA}" srcId="{F401B8CB-DAD4-4CC2-9710-77E3988D9CBF}" destId="{6E102ED0-1BFE-4021-9558-7EB46E798C4C}" srcOrd="13" destOrd="0" parTransId="{CAD5C00C-F4CE-46D9-B374-4F39D96B49F1}" sibTransId="{296AC2AF-4D28-4A4C-BDBB-B9DDCDE30532}"/>
    <dgm:cxn modelId="{058F5E64-92BB-4820-88A5-83B5F63063B5}" type="presOf" srcId="{D87255D5-3DBE-40F8-BD3D-49FDB38D6418}" destId="{FB0F78E7-C627-45E5-910F-3D7B84990CCC}" srcOrd="0" destOrd="0" presId="urn:microsoft.com/office/officeart/2005/8/layout/default"/>
    <dgm:cxn modelId="{EEC7CDF8-2F65-4426-9376-06B1A8F851C2}" type="presOf" srcId="{816FD748-C0B0-4EAB-A0C3-E6E177FB2103}" destId="{0A6C44E6-1479-48A6-8098-A8BEA2FB3CDA}" srcOrd="0" destOrd="0" presId="urn:microsoft.com/office/officeart/2005/8/layout/default"/>
    <dgm:cxn modelId="{EA481262-819F-46CB-AB4F-9FEFE411774F}" srcId="{F401B8CB-DAD4-4CC2-9710-77E3988D9CBF}" destId="{9BB09260-BEC1-4E6A-AA05-449269CFEA4F}" srcOrd="4" destOrd="0" parTransId="{F8F118D9-27ED-42AD-9948-E677906D111F}" sibTransId="{775E6507-96F9-4A4A-93F0-08B4B00C8486}"/>
    <dgm:cxn modelId="{B9543462-E0B5-43D5-8840-22179731961E}" type="presOf" srcId="{F6A46487-D82E-4A3F-B0AF-E57813ED7132}" destId="{9DB1B84E-A5DC-4D6B-9604-C25414743B0B}" srcOrd="0" destOrd="0" presId="urn:microsoft.com/office/officeart/2005/8/layout/default"/>
    <dgm:cxn modelId="{8FF4B4F4-4F47-465A-AB16-9A98B972B0EE}" type="presOf" srcId="{FC849D04-CB15-4DBC-82F4-7A585C123D8E}" destId="{38DC33FD-8E81-4AD7-AEC9-F5CCC4ABBEBD}" srcOrd="0" destOrd="0" presId="urn:microsoft.com/office/officeart/2005/8/layout/default"/>
    <dgm:cxn modelId="{2C390A56-0918-4ACC-BF32-4DBC95E11B05}" srcId="{F401B8CB-DAD4-4CC2-9710-77E3988D9CBF}" destId="{F6A46487-D82E-4A3F-B0AF-E57813ED7132}" srcOrd="6" destOrd="0" parTransId="{BCA0346B-4374-4600-87C8-CDD07C79AF14}" sibTransId="{CC07C394-258E-47B4-A86E-7027D8C0FE24}"/>
    <dgm:cxn modelId="{C5502C38-ACD8-492B-8106-2F743C2F7D70}" srcId="{F401B8CB-DAD4-4CC2-9710-77E3988D9CBF}" destId="{5E99B867-26EC-4718-839C-70CFF1759314}" srcOrd="5" destOrd="0" parTransId="{98553C57-FAEA-405B-B3E7-0EA2DCCEA5BA}" sibTransId="{4F4044E6-F554-4D9A-AE79-2065E169CEB5}"/>
    <dgm:cxn modelId="{43D4DF48-E02C-4735-B3AB-EFD1A4968D1C}" srcId="{F401B8CB-DAD4-4CC2-9710-77E3988D9CBF}" destId="{816FD748-C0B0-4EAB-A0C3-E6E177FB2103}" srcOrd="9" destOrd="0" parTransId="{86E1D040-947B-4F18-BDAD-E90C98E86C47}" sibTransId="{7CF1CF42-436F-406F-9C1F-46A84850B122}"/>
    <dgm:cxn modelId="{17259A0D-D830-41ED-A8E3-D5BE50B27BC3}" type="presOf" srcId="{79C7599C-96B1-4CF0-A339-0C361DD8FDB4}" destId="{27D89981-5F91-4CD4-83AE-F6EC06C3C4AF}" srcOrd="0" destOrd="0" presId="urn:microsoft.com/office/officeart/2005/8/layout/default"/>
    <dgm:cxn modelId="{7252AB77-CCF6-4912-8D86-DB6954C330CA}" srcId="{F401B8CB-DAD4-4CC2-9710-77E3988D9CBF}" destId="{072630B8-4B0A-445F-B500-B7C0DDFD60E7}" srcOrd="3" destOrd="0" parTransId="{A8D269EE-D520-4839-844A-D1AC7B39DBED}" sibTransId="{6E18437B-AA15-4F68-8DDA-1E4135BF4155}"/>
    <dgm:cxn modelId="{8AC0F7AE-8796-4327-9E5E-DE4B1FAAE3F3}" srcId="{F401B8CB-DAD4-4CC2-9710-77E3988D9CBF}" destId="{16583721-B05A-4736-AEAA-4E5FF235F5FE}" srcOrd="10" destOrd="0" parTransId="{3DEE57C8-6810-4426-942C-1325C651705E}" sibTransId="{5D0D338B-217C-4B8A-B6E5-D399D707903B}"/>
    <dgm:cxn modelId="{615C6A71-7009-4F3E-ABB5-F9F2FE5C6E12}" type="presOf" srcId="{9BB09260-BEC1-4E6A-AA05-449269CFEA4F}" destId="{2A8DCF31-6FF4-48A3-AA46-F48FBCF8BB71}" srcOrd="0" destOrd="0" presId="urn:microsoft.com/office/officeart/2005/8/layout/default"/>
    <dgm:cxn modelId="{1BF62AD8-891F-46F1-A527-893F7397226A}" srcId="{F401B8CB-DAD4-4CC2-9710-77E3988D9CBF}" destId="{D87255D5-3DBE-40F8-BD3D-49FDB38D6418}" srcOrd="7" destOrd="0" parTransId="{EFA5B3FB-42C3-4EF2-9929-8BC3DD261975}" sibTransId="{4B2942A2-7646-4B55-9699-6214B596EDE6}"/>
    <dgm:cxn modelId="{3B152404-92F5-4163-91EC-DE31B3C227F1}" srcId="{F401B8CB-DAD4-4CC2-9710-77E3988D9CBF}" destId="{815EBA3D-B28D-4CAD-84C7-0BB8DC1F6C7F}" srcOrd="2" destOrd="0" parTransId="{8E2D0E63-18A3-4D58-8A61-1D45993B935D}" sibTransId="{73603F25-D8BD-4B11-A36F-2781AE262FF2}"/>
    <dgm:cxn modelId="{D557CD90-D142-48B2-86F7-15BB7738ABE1}" type="presParOf" srcId="{69224428-5EAC-4C31-A42D-7B88D0B33C5B}" destId="{27D89981-5F91-4CD4-83AE-F6EC06C3C4AF}" srcOrd="0" destOrd="0" presId="urn:microsoft.com/office/officeart/2005/8/layout/default"/>
    <dgm:cxn modelId="{7D301E88-FB8A-4C5B-AEBE-7DE95A1875DF}" type="presParOf" srcId="{69224428-5EAC-4C31-A42D-7B88D0B33C5B}" destId="{D2B0686F-C4FE-421E-949F-84597ABE2DFA}" srcOrd="1" destOrd="0" presId="urn:microsoft.com/office/officeart/2005/8/layout/default"/>
    <dgm:cxn modelId="{3C3EDEAD-9EAB-4FCC-B056-5C058076CA4F}" type="presParOf" srcId="{69224428-5EAC-4C31-A42D-7B88D0B33C5B}" destId="{C5C006FA-DB1C-4D93-8BD2-FD6453E1D045}" srcOrd="2" destOrd="0" presId="urn:microsoft.com/office/officeart/2005/8/layout/default"/>
    <dgm:cxn modelId="{13F7EF98-01C6-4AEB-9C92-9F1A0EE0466D}" type="presParOf" srcId="{69224428-5EAC-4C31-A42D-7B88D0B33C5B}" destId="{B9953706-5627-4F66-AA71-4F80D4B92A6C}" srcOrd="3" destOrd="0" presId="urn:microsoft.com/office/officeart/2005/8/layout/default"/>
    <dgm:cxn modelId="{88802664-8176-4BE4-8024-E828F07833C3}" type="presParOf" srcId="{69224428-5EAC-4C31-A42D-7B88D0B33C5B}" destId="{D81C9DFA-8DA1-43A8-B831-714CEF65DA93}" srcOrd="4" destOrd="0" presId="urn:microsoft.com/office/officeart/2005/8/layout/default"/>
    <dgm:cxn modelId="{C7588185-9C70-40E4-BA93-C4B9FBF41F94}" type="presParOf" srcId="{69224428-5EAC-4C31-A42D-7B88D0B33C5B}" destId="{7573C1EC-BA80-4DB3-9ECC-C708DE5E2030}" srcOrd="5" destOrd="0" presId="urn:microsoft.com/office/officeart/2005/8/layout/default"/>
    <dgm:cxn modelId="{8EE641DE-2780-4C30-84E9-03E23F28044E}" type="presParOf" srcId="{69224428-5EAC-4C31-A42D-7B88D0B33C5B}" destId="{A9490749-AB5D-4F48-9242-1D50FA68E973}" srcOrd="6" destOrd="0" presId="urn:microsoft.com/office/officeart/2005/8/layout/default"/>
    <dgm:cxn modelId="{1B5B1F74-BADD-4BF4-9E25-86AFAC4BF255}" type="presParOf" srcId="{69224428-5EAC-4C31-A42D-7B88D0B33C5B}" destId="{99431FA7-EA39-4297-BECD-20312659E399}" srcOrd="7" destOrd="0" presId="urn:microsoft.com/office/officeart/2005/8/layout/default"/>
    <dgm:cxn modelId="{B730B84B-0750-45EB-9976-B2BC078600B5}" type="presParOf" srcId="{69224428-5EAC-4C31-A42D-7B88D0B33C5B}" destId="{2A8DCF31-6FF4-48A3-AA46-F48FBCF8BB71}" srcOrd="8" destOrd="0" presId="urn:microsoft.com/office/officeart/2005/8/layout/default"/>
    <dgm:cxn modelId="{F7663248-1168-44BA-928E-EECF285BF1A5}" type="presParOf" srcId="{69224428-5EAC-4C31-A42D-7B88D0B33C5B}" destId="{8242BF3C-FE06-4DFE-B9A0-F88659BFA463}" srcOrd="9" destOrd="0" presId="urn:microsoft.com/office/officeart/2005/8/layout/default"/>
    <dgm:cxn modelId="{01A4C427-0636-44EB-8BD3-F9B7A123DF37}" type="presParOf" srcId="{69224428-5EAC-4C31-A42D-7B88D0B33C5B}" destId="{6A27FD1B-1701-4597-80A8-0C7291ABF100}" srcOrd="10" destOrd="0" presId="urn:microsoft.com/office/officeart/2005/8/layout/default"/>
    <dgm:cxn modelId="{3FA5EF37-6040-4151-B314-D53C5ADEE6BD}" type="presParOf" srcId="{69224428-5EAC-4C31-A42D-7B88D0B33C5B}" destId="{E908593F-B9A9-4AB2-B9A8-DACB89377A5D}" srcOrd="11" destOrd="0" presId="urn:microsoft.com/office/officeart/2005/8/layout/default"/>
    <dgm:cxn modelId="{DA869B81-677F-4A39-A0D3-0576932F2BED}" type="presParOf" srcId="{69224428-5EAC-4C31-A42D-7B88D0B33C5B}" destId="{9DB1B84E-A5DC-4D6B-9604-C25414743B0B}" srcOrd="12" destOrd="0" presId="urn:microsoft.com/office/officeart/2005/8/layout/default"/>
    <dgm:cxn modelId="{CD68D1B2-9040-48E4-B5AC-FEB9DEC4998D}" type="presParOf" srcId="{69224428-5EAC-4C31-A42D-7B88D0B33C5B}" destId="{E9D966D1-1836-41B8-B04C-809F89F57DA5}" srcOrd="13" destOrd="0" presId="urn:microsoft.com/office/officeart/2005/8/layout/default"/>
    <dgm:cxn modelId="{3400C0CF-E57A-4ECF-937B-56A9C4D38383}" type="presParOf" srcId="{69224428-5EAC-4C31-A42D-7B88D0B33C5B}" destId="{FB0F78E7-C627-45E5-910F-3D7B84990CCC}" srcOrd="14" destOrd="0" presId="urn:microsoft.com/office/officeart/2005/8/layout/default"/>
    <dgm:cxn modelId="{62E609FD-7B23-4F7F-89E4-7272D6F9CBE2}" type="presParOf" srcId="{69224428-5EAC-4C31-A42D-7B88D0B33C5B}" destId="{2B57889C-E301-4482-BE1F-DACC9DDF936A}" srcOrd="15" destOrd="0" presId="urn:microsoft.com/office/officeart/2005/8/layout/default"/>
    <dgm:cxn modelId="{4A7800E5-E05D-4274-A12D-D79276947F27}" type="presParOf" srcId="{69224428-5EAC-4C31-A42D-7B88D0B33C5B}" destId="{D65633F4-2958-456A-B80C-C8BD6D71AB5B}" srcOrd="16" destOrd="0" presId="urn:microsoft.com/office/officeart/2005/8/layout/default"/>
    <dgm:cxn modelId="{671C05D9-82A7-43A9-96A2-50980A657522}" type="presParOf" srcId="{69224428-5EAC-4C31-A42D-7B88D0B33C5B}" destId="{46D2418F-C933-4616-BC7D-C6D257E6B120}" srcOrd="17" destOrd="0" presId="urn:microsoft.com/office/officeart/2005/8/layout/default"/>
    <dgm:cxn modelId="{464417CB-841A-44A1-909B-CB7228AE872F}" type="presParOf" srcId="{69224428-5EAC-4C31-A42D-7B88D0B33C5B}" destId="{0A6C44E6-1479-48A6-8098-A8BEA2FB3CDA}" srcOrd="18" destOrd="0" presId="urn:microsoft.com/office/officeart/2005/8/layout/default"/>
    <dgm:cxn modelId="{1D51161A-A424-4C9C-81D8-24D40787F023}" type="presParOf" srcId="{69224428-5EAC-4C31-A42D-7B88D0B33C5B}" destId="{CC4138C3-EE0B-47F9-8C61-D4D3EF26C3DC}" srcOrd="19" destOrd="0" presId="urn:microsoft.com/office/officeart/2005/8/layout/default"/>
    <dgm:cxn modelId="{271F5551-0D1A-4705-97FC-6D50EE66CF19}" type="presParOf" srcId="{69224428-5EAC-4C31-A42D-7B88D0B33C5B}" destId="{3B8F4CD8-BEFC-4235-9947-3D5D074741C6}" srcOrd="20" destOrd="0" presId="urn:microsoft.com/office/officeart/2005/8/layout/default"/>
    <dgm:cxn modelId="{FD407663-A483-4E2F-A6EC-D3C4AD3D5070}" type="presParOf" srcId="{69224428-5EAC-4C31-A42D-7B88D0B33C5B}" destId="{89A25699-44A7-444D-B80D-23C9CE379622}" srcOrd="21" destOrd="0" presId="urn:microsoft.com/office/officeart/2005/8/layout/default"/>
    <dgm:cxn modelId="{F309B5BA-9EA1-44B9-BCF2-3FBE98B39EEA}" type="presParOf" srcId="{69224428-5EAC-4C31-A42D-7B88D0B33C5B}" destId="{C2048637-C448-41E1-ABC0-03B5CDA99949}" srcOrd="22" destOrd="0" presId="urn:microsoft.com/office/officeart/2005/8/layout/default"/>
    <dgm:cxn modelId="{E7FD6038-99EF-4901-841B-68B780571BBD}" type="presParOf" srcId="{69224428-5EAC-4C31-A42D-7B88D0B33C5B}" destId="{008B06EC-DA61-48D7-856C-698821859BE9}" srcOrd="23" destOrd="0" presId="urn:microsoft.com/office/officeart/2005/8/layout/default"/>
    <dgm:cxn modelId="{D5416BDF-12A9-4F1D-B676-4BBD44DEE4F8}" type="presParOf" srcId="{69224428-5EAC-4C31-A42D-7B88D0B33C5B}" destId="{BB12D25F-D61F-42DD-AB09-BDA7D9DC21D8}" srcOrd="24" destOrd="0" presId="urn:microsoft.com/office/officeart/2005/8/layout/default"/>
    <dgm:cxn modelId="{7EA240C1-F8D2-4BC7-B3F1-52FEF7EA819F}" type="presParOf" srcId="{69224428-5EAC-4C31-A42D-7B88D0B33C5B}" destId="{3FE7BC8A-615F-4B48-9384-F2A18135D7D1}" srcOrd="25" destOrd="0" presId="urn:microsoft.com/office/officeart/2005/8/layout/default"/>
    <dgm:cxn modelId="{EA71B02A-DCDB-4B5B-95D7-C64BFC5370E1}" type="presParOf" srcId="{69224428-5EAC-4C31-A42D-7B88D0B33C5B}" destId="{F402CC26-DE8B-4F8E-888B-4E269E682F28}" srcOrd="26" destOrd="0" presId="urn:microsoft.com/office/officeart/2005/8/layout/default"/>
    <dgm:cxn modelId="{80A2EF7B-0F19-4221-BE29-F06664541510}" type="presParOf" srcId="{69224428-5EAC-4C31-A42D-7B88D0B33C5B}" destId="{1578DB52-BCE5-439B-A6ED-6A99D7114BA2}" srcOrd="27" destOrd="0" presId="urn:microsoft.com/office/officeart/2005/8/layout/default"/>
    <dgm:cxn modelId="{F9F075C2-C32B-4599-A0DC-81A06B2B411C}" type="presParOf" srcId="{69224428-5EAC-4C31-A42D-7B88D0B33C5B}" destId="{4FD8F88B-AE17-455E-8BD0-96B8BC8D7F4E}" srcOrd="28" destOrd="0" presId="urn:microsoft.com/office/officeart/2005/8/layout/default"/>
    <dgm:cxn modelId="{C552A343-0C28-48C6-8E74-E1F305E72861}" type="presParOf" srcId="{69224428-5EAC-4C31-A42D-7B88D0B33C5B}" destId="{E55AF206-3FFA-4792-9318-67BAC32FA884}" srcOrd="29" destOrd="0" presId="urn:microsoft.com/office/officeart/2005/8/layout/default"/>
    <dgm:cxn modelId="{76C0B77E-3F7C-4714-8183-AA9D27D97112}" type="presParOf" srcId="{69224428-5EAC-4C31-A42D-7B88D0B33C5B}" destId="{38DC33FD-8E81-4AD7-AEC9-F5CCC4ABBEBD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CC35C-901F-48A3-9953-71465B34739F}">
      <dsp:nvSpPr>
        <dsp:cNvPr id="0" name=""/>
        <dsp:cNvSpPr/>
      </dsp:nvSpPr>
      <dsp:spPr>
        <a:xfrm>
          <a:off x="1417" y="403185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Parking Brake</a:t>
          </a:r>
        </a:p>
      </dsp:txBody>
      <dsp:txXfrm>
        <a:off x="1417" y="403185"/>
        <a:ext cx="1124924" cy="674954"/>
      </dsp:txXfrm>
    </dsp:sp>
    <dsp:sp modelId="{5E3A8CF7-EA66-4D13-A389-2F6CA84BC589}">
      <dsp:nvSpPr>
        <dsp:cNvPr id="0" name=""/>
        <dsp:cNvSpPr/>
      </dsp:nvSpPr>
      <dsp:spPr>
        <a:xfrm>
          <a:off x="1238834" y="403185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Hand Brake</a:t>
          </a:r>
        </a:p>
      </dsp:txBody>
      <dsp:txXfrm>
        <a:off x="1238834" y="403185"/>
        <a:ext cx="1124924" cy="674954"/>
      </dsp:txXfrm>
    </dsp:sp>
    <dsp:sp modelId="{ECD104B2-A03F-42F3-BD40-6290B23B3870}">
      <dsp:nvSpPr>
        <dsp:cNvPr id="0" name=""/>
        <dsp:cNvSpPr/>
      </dsp:nvSpPr>
      <dsp:spPr>
        <a:xfrm>
          <a:off x="2476251" y="403185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Foot Brake</a:t>
          </a:r>
        </a:p>
      </dsp:txBody>
      <dsp:txXfrm>
        <a:off x="2476251" y="403185"/>
        <a:ext cx="1124924" cy="674954"/>
      </dsp:txXfrm>
    </dsp:sp>
    <dsp:sp modelId="{5EBE8F38-71B0-4495-B799-1DA4932064CC}">
      <dsp:nvSpPr>
        <dsp:cNvPr id="0" name=""/>
        <dsp:cNvSpPr/>
      </dsp:nvSpPr>
      <dsp:spPr>
        <a:xfrm>
          <a:off x="3713667" y="403185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Throttle</a:t>
          </a:r>
        </a:p>
      </dsp:txBody>
      <dsp:txXfrm>
        <a:off x="3713667" y="403185"/>
        <a:ext cx="1124924" cy="674954"/>
      </dsp:txXfrm>
    </dsp:sp>
    <dsp:sp modelId="{E27B4422-953A-4B11-8C75-A252409B16FF}">
      <dsp:nvSpPr>
        <dsp:cNvPr id="0" name=""/>
        <dsp:cNvSpPr/>
      </dsp:nvSpPr>
      <dsp:spPr>
        <a:xfrm>
          <a:off x="1417" y="1190632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Ignition Switch</a:t>
          </a:r>
        </a:p>
      </dsp:txBody>
      <dsp:txXfrm>
        <a:off x="1417" y="1190632"/>
        <a:ext cx="1124924" cy="674954"/>
      </dsp:txXfrm>
    </dsp:sp>
    <dsp:sp modelId="{B4A77E08-6B0A-4EBC-970B-3E99EC23146E}">
      <dsp:nvSpPr>
        <dsp:cNvPr id="0" name=""/>
        <dsp:cNvSpPr/>
      </dsp:nvSpPr>
      <dsp:spPr>
        <a:xfrm>
          <a:off x="1238834" y="1190632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Engine Stop Switch</a:t>
          </a:r>
        </a:p>
      </dsp:txBody>
      <dsp:txXfrm>
        <a:off x="1238834" y="1190632"/>
        <a:ext cx="1124924" cy="674954"/>
      </dsp:txXfrm>
    </dsp:sp>
    <dsp:sp modelId="{4767B280-34E7-4CC7-AD6B-B09BFB93C13A}">
      <dsp:nvSpPr>
        <dsp:cNvPr id="0" name=""/>
        <dsp:cNvSpPr/>
      </dsp:nvSpPr>
      <dsp:spPr>
        <a:xfrm>
          <a:off x="2476251" y="1190632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Fuel Supply Valve</a:t>
          </a:r>
        </a:p>
      </dsp:txBody>
      <dsp:txXfrm>
        <a:off x="2476251" y="1190632"/>
        <a:ext cx="1124924" cy="674954"/>
      </dsp:txXfrm>
    </dsp:sp>
    <dsp:sp modelId="{4590B84D-E647-42BD-98A8-1FBF951E593B}">
      <dsp:nvSpPr>
        <dsp:cNvPr id="0" name=""/>
        <dsp:cNvSpPr/>
      </dsp:nvSpPr>
      <dsp:spPr>
        <a:xfrm>
          <a:off x="3713667" y="1190632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Choke</a:t>
          </a:r>
        </a:p>
      </dsp:txBody>
      <dsp:txXfrm>
        <a:off x="3713667" y="1190632"/>
        <a:ext cx="1124924" cy="674954"/>
      </dsp:txXfrm>
    </dsp:sp>
    <dsp:sp modelId="{3C19EB53-F8B2-42B9-9671-1B9E488F62FC}">
      <dsp:nvSpPr>
        <dsp:cNvPr id="0" name=""/>
        <dsp:cNvSpPr/>
      </dsp:nvSpPr>
      <dsp:spPr>
        <a:xfrm>
          <a:off x="1417" y="1978079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Clutch Lever</a:t>
          </a:r>
        </a:p>
      </dsp:txBody>
      <dsp:txXfrm>
        <a:off x="1417" y="1978079"/>
        <a:ext cx="1124924" cy="674954"/>
      </dsp:txXfrm>
    </dsp:sp>
    <dsp:sp modelId="{115BFB09-F0FF-44E1-9087-2EAA07BF5EAD}">
      <dsp:nvSpPr>
        <dsp:cNvPr id="0" name=""/>
        <dsp:cNvSpPr/>
      </dsp:nvSpPr>
      <dsp:spPr>
        <a:xfrm>
          <a:off x="1238834" y="1978079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Shift Lever</a:t>
          </a:r>
        </a:p>
      </dsp:txBody>
      <dsp:txXfrm>
        <a:off x="1238834" y="1978079"/>
        <a:ext cx="1124924" cy="674954"/>
      </dsp:txXfrm>
    </dsp:sp>
    <dsp:sp modelId="{65F0426C-7C02-4429-8653-817289635CFA}">
      <dsp:nvSpPr>
        <dsp:cNvPr id="0" name=""/>
        <dsp:cNvSpPr/>
      </dsp:nvSpPr>
      <dsp:spPr>
        <a:xfrm>
          <a:off x="2476251" y="1978079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Starter</a:t>
          </a:r>
        </a:p>
      </dsp:txBody>
      <dsp:txXfrm>
        <a:off x="2476251" y="1978079"/>
        <a:ext cx="1124924" cy="674954"/>
      </dsp:txXfrm>
    </dsp:sp>
    <dsp:sp modelId="{7423F1ED-ACBB-4B7B-A68C-989457A6BF3D}">
      <dsp:nvSpPr>
        <dsp:cNvPr id="0" name=""/>
        <dsp:cNvSpPr/>
      </dsp:nvSpPr>
      <dsp:spPr>
        <a:xfrm>
          <a:off x="3713667" y="1978079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Lights</a:t>
          </a:r>
        </a:p>
      </dsp:txBody>
      <dsp:txXfrm>
        <a:off x="3713667" y="1978079"/>
        <a:ext cx="1124924" cy="674954"/>
      </dsp:txXfrm>
    </dsp:sp>
    <dsp:sp modelId="{3D167734-7B64-4AAC-893E-2567B56C65D7}">
      <dsp:nvSpPr>
        <dsp:cNvPr id="0" name=""/>
        <dsp:cNvSpPr/>
      </dsp:nvSpPr>
      <dsp:spPr>
        <a:xfrm>
          <a:off x="1417" y="2765526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Reverse Gear</a:t>
          </a:r>
        </a:p>
      </dsp:txBody>
      <dsp:txXfrm>
        <a:off x="1417" y="2765526"/>
        <a:ext cx="1124924" cy="674954"/>
      </dsp:txXfrm>
    </dsp:sp>
    <dsp:sp modelId="{208FA41F-EB95-4FD7-8ECE-FFA767D26781}">
      <dsp:nvSpPr>
        <dsp:cNvPr id="0" name=""/>
        <dsp:cNvSpPr/>
      </dsp:nvSpPr>
      <dsp:spPr>
        <a:xfrm>
          <a:off x="1238834" y="2765526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Transmission Hi/Low</a:t>
          </a:r>
        </a:p>
      </dsp:txBody>
      <dsp:txXfrm>
        <a:off x="1238834" y="2765526"/>
        <a:ext cx="1124924" cy="674954"/>
      </dsp:txXfrm>
    </dsp:sp>
    <dsp:sp modelId="{AD4BCFA1-372C-48E2-B33C-CB5AD4E3B55A}">
      <dsp:nvSpPr>
        <dsp:cNvPr id="0" name=""/>
        <dsp:cNvSpPr/>
      </dsp:nvSpPr>
      <dsp:spPr>
        <a:xfrm>
          <a:off x="2476251" y="2765526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Tires</a:t>
          </a:r>
        </a:p>
      </dsp:txBody>
      <dsp:txXfrm>
        <a:off x="2476251" y="2765526"/>
        <a:ext cx="1124924" cy="674954"/>
      </dsp:txXfrm>
    </dsp:sp>
    <dsp:sp modelId="{B89CD8E8-4638-4FB2-9E0A-337CEC460C6B}">
      <dsp:nvSpPr>
        <dsp:cNvPr id="0" name=""/>
        <dsp:cNvSpPr/>
      </dsp:nvSpPr>
      <dsp:spPr>
        <a:xfrm>
          <a:off x="3713667" y="2765526"/>
          <a:ext cx="1124924" cy="674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Fenders</a:t>
          </a:r>
        </a:p>
      </dsp:txBody>
      <dsp:txXfrm>
        <a:off x="3713667" y="2765526"/>
        <a:ext cx="1124924" cy="674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3F505-27CC-48A9-AB53-8FEB7437C901}">
      <dsp:nvSpPr>
        <dsp:cNvPr id="0" name=""/>
        <dsp:cNvSpPr/>
      </dsp:nvSpPr>
      <dsp:spPr>
        <a:xfrm>
          <a:off x="612563" y="1426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Parking Brake</a:t>
          </a:r>
        </a:p>
      </dsp:txBody>
      <dsp:txXfrm>
        <a:off x="612563" y="1426"/>
        <a:ext cx="1129650" cy="677790"/>
      </dsp:txXfrm>
    </dsp:sp>
    <dsp:sp modelId="{06449046-CE2D-48B3-9993-7392C692F31F}">
      <dsp:nvSpPr>
        <dsp:cNvPr id="0" name=""/>
        <dsp:cNvSpPr/>
      </dsp:nvSpPr>
      <dsp:spPr>
        <a:xfrm>
          <a:off x="1855179" y="1426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Hand Brake</a:t>
          </a:r>
        </a:p>
      </dsp:txBody>
      <dsp:txXfrm>
        <a:off x="1855179" y="1426"/>
        <a:ext cx="1129650" cy="677790"/>
      </dsp:txXfrm>
    </dsp:sp>
    <dsp:sp modelId="{0601A96E-450B-4A02-9206-C828C78D0E92}">
      <dsp:nvSpPr>
        <dsp:cNvPr id="0" name=""/>
        <dsp:cNvSpPr/>
      </dsp:nvSpPr>
      <dsp:spPr>
        <a:xfrm>
          <a:off x="3097795" y="1426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Foot Brake</a:t>
          </a:r>
        </a:p>
      </dsp:txBody>
      <dsp:txXfrm>
        <a:off x="3097795" y="1426"/>
        <a:ext cx="1129650" cy="677790"/>
      </dsp:txXfrm>
    </dsp:sp>
    <dsp:sp modelId="{EBCB5CA4-2B0C-477E-8FB1-5A7AD0E86D68}">
      <dsp:nvSpPr>
        <dsp:cNvPr id="0" name=""/>
        <dsp:cNvSpPr/>
      </dsp:nvSpPr>
      <dsp:spPr>
        <a:xfrm>
          <a:off x="612563" y="792182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Throttle</a:t>
          </a:r>
        </a:p>
      </dsp:txBody>
      <dsp:txXfrm>
        <a:off x="612563" y="792182"/>
        <a:ext cx="1129650" cy="677790"/>
      </dsp:txXfrm>
    </dsp:sp>
    <dsp:sp modelId="{CA64E84C-445D-4269-ADAF-D0CAE8EA537F}">
      <dsp:nvSpPr>
        <dsp:cNvPr id="0" name=""/>
        <dsp:cNvSpPr/>
      </dsp:nvSpPr>
      <dsp:spPr>
        <a:xfrm>
          <a:off x="1855179" y="792182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Ignition Switch</a:t>
          </a:r>
        </a:p>
      </dsp:txBody>
      <dsp:txXfrm>
        <a:off x="1855179" y="792182"/>
        <a:ext cx="1129650" cy="677790"/>
      </dsp:txXfrm>
    </dsp:sp>
    <dsp:sp modelId="{A52A8B7A-3EF3-4EB3-BA75-D352786C6F31}">
      <dsp:nvSpPr>
        <dsp:cNvPr id="0" name=""/>
        <dsp:cNvSpPr/>
      </dsp:nvSpPr>
      <dsp:spPr>
        <a:xfrm>
          <a:off x="3097795" y="792182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Engine Stop Switch</a:t>
          </a:r>
        </a:p>
      </dsp:txBody>
      <dsp:txXfrm>
        <a:off x="3097795" y="792182"/>
        <a:ext cx="1129650" cy="677790"/>
      </dsp:txXfrm>
    </dsp:sp>
    <dsp:sp modelId="{0896EB8C-3C1C-4120-86EA-7F2EB40E035A}">
      <dsp:nvSpPr>
        <dsp:cNvPr id="0" name=""/>
        <dsp:cNvSpPr/>
      </dsp:nvSpPr>
      <dsp:spPr>
        <a:xfrm>
          <a:off x="612563" y="1582937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Fuel Supply Valve</a:t>
          </a:r>
        </a:p>
      </dsp:txBody>
      <dsp:txXfrm>
        <a:off x="612563" y="1582937"/>
        <a:ext cx="1129650" cy="677790"/>
      </dsp:txXfrm>
    </dsp:sp>
    <dsp:sp modelId="{48217325-4848-4754-AF82-A324F5BB5C4C}">
      <dsp:nvSpPr>
        <dsp:cNvPr id="0" name=""/>
        <dsp:cNvSpPr/>
      </dsp:nvSpPr>
      <dsp:spPr>
        <a:xfrm>
          <a:off x="1855179" y="1582937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Choke</a:t>
          </a:r>
        </a:p>
      </dsp:txBody>
      <dsp:txXfrm>
        <a:off x="1855179" y="1582937"/>
        <a:ext cx="1129650" cy="677790"/>
      </dsp:txXfrm>
    </dsp:sp>
    <dsp:sp modelId="{2AB039EA-BC26-4D1B-AF24-A0175F488402}">
      <dsp:nvSpPr>
        <dsp:cNvPr id="0" name=""/>
        <dsp:cNvSpPr/>
      </dsp:nvSpPr>
      <dsp:spPr>
        <a:xfrm>
          <a:off x="3097795" y="1582937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Clutch Lever</a:t>
          </a:r>
        </a:p>
      </dsp:txBody>
      <dsp:txXfrm>
        <a:off x="3097795" y="1582937"/>
        <a:ext cx="1129650" cy="677790"/>
      </dsp:txXfrm>
    </dsp:sp>
    <dsp:sp modelId="{C545B701-9118-494F-9862-A30B7A20F904}">
      <dsp:nvSpPr>
        <dsp:cNvPr id="0" name=""/>
        <dsp:cNvSpPr/>
      </dsp:nvSpPr>
      <dsp:spPr>
        <a:xfrm>
          <a:off x="612563" y="2373693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Shift Lever</a:t>
          </a:r>
        </a:p>
      </dsp:txBody>
      <dsp:txXfrm>
        <a:off x="612563" y="2373693"/>
        <a:ext cx="1129650" cy="677790"/>
      </dsp:txXfrm>
    </dsp:sp>
    <dsp:sp modelId="{DC18A43F-BE38-4875-9A1D-E3610B585FC2}">
      <dsp:nvSpPr>
        <dsp:cNvPr id="0" name=""/>
        <dsp:cNvSpPr/>
      </dsp:nvSpPr>
      <dsp:spPr>
        <a:xfrm>
          <a:off x="1855179" y="2373693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Starter</a:t>
          </a:r>
        </a:p>
      </dsp:txBody>
      <dsp:txXfrm>
        <a:off x="1855179" y="2373693"/>
        <a:ext cx="1129650" cy="677790"/>
      </dsp:txXfrm>
    </dsp:sp>
    <dsp:sp modelId="{0B0AE8B4-A109-4056-8D93-F0FF2302260D}">
      <dsp:nvSpPr>
        <dsp:cNvPr id="0" name=""/>
        <dsp:cNvSpPr/>
      </dsp:nvSpPr>
      <dsp:spPr>
        <a:xfrm>
          <a:off x="3097795" y="2373693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Lights</a:t>
          </a:r>
        </a:p>
      </dsp:txBody>
      <dsp:txXfrm>
        <a:off x="3097795" y="2373693"/>
        <a:ext cx="1129650" cy="677790"/>
      </dsp:txXfrm>
    </dsp:sp>
    <dsp:sp modelId="{71991CB1-F9BC-43EB-AD91-23E58FD11A2B}">
      <dsp:nvSpPr>
        <dsp:cNvPr id="0" name=""/>
        <dsp:cNvSpPr/>
      </dsp:nvSpPr>
      <dsp:spPr>
        <a:xfrm>
          <a:off x="612563" y="3164448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Reverse</a:t>
          </a:r>
        </a:p>
      </dsp:txBody>
      <dsp:txXfrm>
        <a:off x="612563" y="3164448"/>
        <a:ext cx="1129650" cy="677790"/>
      </dsp:txXfrm>
    </dsp:sp>
    <dsp:sp modelId="{B7988B7F-5D6C-47FE-8D2F-C84E3CF93E98}">
      <dsp:nvSpPr>
        <dsp:cNvPr id="0" name=""/>
        <dsp:cNvSpPr/>
      </dsp:nvSpPr>
      <dsp:spPr>
        <a:xfrm>
          <a:off x="1855179" y="3164448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Tires</a:t>
          </a:r>
        </a:p>
      </dsp:txBody>
      <dsp:txXfrm>
        <a:off x="1855179" y="3164448"/>
        <a:ext cx="1129650" cy="677790"/>
      </dsp:txXfrm>
    </dsp:sp>
    <dsp:sp modelId="{5E726E25-E892-4DFE-BF59-8C1ACD511AD8}">
      <dsp:nvSpPr>
        <dsp:cNvPr id="0" name=""/>
        <dsp:cNvSpPr/>
      </dsp:nvSpPr>
      <dsp:spPr>
        <a:xfrm>
          <a:off x="3097795" y="3164448"/>
          <a:ext cx="1129650" cy="677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Fenders</a:t>
          </a:r>
        </a:p>
      </dsp:txBody>
      <dsp:txXfrm>
        <a:off x="3097795" y="3164448"/>
        <a:ext cx="1129650" cy="677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89981-5F91-4CD4-83AE-F6EC06C3C4AF}">
      <dsp:nvSpPr>
        <dsp:cNvPr id="0" name=""/>
        <dsp:cNvSpPr/>
      </dsp:nvSpPr>
      <dsp:spPr>
        <a:xfrm>
          <a:off x="1417" y="403185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Parking Brake</a:t>
          </a:r>
        </a:p>
      </dsp:txBody>
      <dsp:txXfrm>
        <a:off x="1417" y="403185"/>
        <a:ext cx="1124924" cy="674954"/>
      </dsp:txXfrm>
    </dsp:sp>
    <dsp:sp modelId="{C5C006FA-DB1C-4D93-8BD2-FD6453E1D045}">
      <dsp:nvSpPr>
        <dsp:cNvPr id="0" name=""/>
        <dsp:cNvSpPr/>
      </dsp:nvSpPr>
      <dsp:spPr>
        <a:xfrm>
          <a:off x="1238834" y="403185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Foot Brake</a:t>
          </a:r>
        </a:p>
      </dsp:txBody>
      <dsp:txXfrm>
        <a:off x="1238834" y="403185"/>
        <a:ext cx="1124924" cy="674954"/>
      </dsp:txXfrm>
    </dsp:sp>
    <dsp:sp modelId="{D81C9DFA-8DA1-43A8-B831-714CEF65DA93}">
      <dsp:nvSpPr>
        <dsp:cNvPr id="0" name=""/>
        <dsp:cNvSpPr/>
      </dsp:nvSpPr>
      <dsp:spPr>
        <a:xfrm>
          <a:off x="2476251" y="403185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Throttle</a:t>
          </a:r>
        </a:p>
      </dsp:txBody>
      <dsp:txXfrm>
        <a:off x="2476251" y="403185"/>
        <a:ext cx="1124924" cy="674954"/>
      </dsp:txXfrm>
    </dsp:sp>
    <dsp:sp modelId="{A9490749-AB5D-4F48-9242-1D50FA68E973}">
      <dsp:nvSpPr>
        <dsp:cNvPr id="0" name=""/>
        <dsp:cNvSpPr/>
      </dsp:nvSpPr>
      <dsp:spPr>
        <a:xfrm>
          <a:off x="3713667" y="403185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Ignition Switch</a:t>
          </a:r>
        </a:p>
      </dsp:txBody>
      <dsp:txXfrm>
        <a:off x="3713667" y="403185"/>
        <a:ext cx="1124924" cy="674954"/>
      </dsp:txXfrm>
    </dsp:sp>
    <dsp:sp modelId="{2A8DCF31-6FF4-48A3-AA46-F48FBCF8BB71}">
      <dsp:nvSpPr>
        <dsp:cNvPr id="0" name=""/>
        <dsp:cNvSpPr/>
      </dsp:nvSpPr>
      <dsp:spPr>
        <a:xfrm>
          <a:off x="1417" y="1190632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Engine Stop Switch</a:t>
          </a:r>
        </a:p>
      </dsp:txBody>
      <dsp:txXfrm>
        <a:off x="1417" y="1190632"/>
        <a:ext cx="1124924" cy="674954"/>
      </dsp:txXfrm>
    </dsp:sp>
    <dsp:sp modelId="{6A27FD1B-1701-4597-80A8-0C7291ABF100}">
      <dsp:nvSpPr>
        <dsp:cNvPr id="0" name=""/>
        <dsp:cNvSpPr/>
      </dsp:nvSpPr>
      <dsp:spPr>
        <a:xfrm>
          <a:off x="1238834" y="1190632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Shift Lever</a:t>
          </a:r>
        </a:p>
      </dsp:txBody>
      <dsp:txXfrm>
        <a:off x="1238834" y="1190632"/>
        <a:ext cx="1124924" cy="674954"/>
      </dsp:txXfrm>
    </dsp:sp>
    <dsp:sp modelId="{9DB1B84E-A5DC-4D6B-9604-C25414743B0B}">
      <dsp:nvSpPr>
        <dsp:cNvPr id="0" name=""/>
        <dsp:cNvSpPr/>
      </dsp:nvSpPr>
      <dsp:spPr>
        <a:xfrm>
          <a:off x="2476251" y="1190632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Starter</a:t>
          </a:r>
        </a:p>
      </dsp:txBody>
      <dsp:txXfrm>
        <a:off x="2476251" y="1190632"/>
        <a:ext cx="1124924" cy="674954"/>
      </dsp:txXfrm>
    </dsp:sp>
    <dsp:sp modelId="{FB0F78E7-C627-45E5-910F-3D7B84990CCC}">
      <dsp:nvSpPr>
        <dsp:cNvPr id="0" name=""/>
        <dsp:cNvSpPr/>
      </dsp:nvSpPr>
      <dsp:spPr>
        <a:xfrm>
          <a:off x="3713667" y="1190632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Lights</a:t>
          </a:r>
        </a:p>
      </dsp:txBody>
      <dsp:txXfrm>
        <a:off x="3713667" y="1190632"/>
        <a:ext cx="1124924" cy="674954"/>
      </dsp:txXfrm>
    </dsp:sp>
    <dsp:sp modelId="{D65633F4-2958-456A-B80C-C8BD6D71AB5B}">
      <dsp:nvSpPr>
        <dsp:cNvPr id="0" name=""/>
        <dsp:cNvSpPr/>
      </dsp:nvSpPr>
      <dsp:spPr>
        <a:xfrm>
          <a:off x="1417" y="1978079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Reverse Gear</a:t>
          </a:r>
        </a:p>
      </dsp:txBody>
      <dsp:txXfrm>
        <a:off x="1417" y="1978079"/>
        <a:ext cx="1124924" cy="674954"/>
      </dsp:txXfrm>
    </dsp:sp>
    <dsp:sp modelId="{0A6C44E6-1479-48A6-8098-A8BEA2FB3CDA}">
      <dsp:nvSpPr>
        <dsp:cNvPr id="0" name=""/>
        <dsp:cNvSpPr/>
      </dsp:nvSpPr>
      <dsp:spPr>
        <a:xfrm>
          <a:off x="1238834" y="1978079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Transmission Hi/Low</a:t>
          </a:r>
        </a:p>
      </dsp:txBody>
      <dsp:txXfrm>
        <a:off x="1238834" y="1978079"/>
        <a:ext cx="1124924" cy="674954"/>
      </dsp:txXfrm>
    </dsp:sp>
    <dsp:sp modelId="{3B8F4CD8-BEFC-4235-9947-3D5D074741C6}">
      <dsp:nvSpPr>
        <dsp:cNvPr id="0" name=""/>
        <dsp:cNvSpPr/>
      </dsp:nvSpPr>
      <dsp:spPr>
        <a:xfrm>
          <a:off x="2476251" y="1978079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Chassis</a:t>
          </a:r>
        </a:p>
      </dsp:txBody>
      <dsp:txXfrm>
        <a:off x="2476251" y="1978079"/>
        <a:ext cx="1124924" cy="674954"/>
      </dsp:txXfrm>
    </dsp:sp>
    <dsp:sp modelId="{C2048637-C448-41E1-ABC0-03B5CDA99949}">
      <dsp:nvSpPr>
        <dsp:cNvPr id="0" name=""/>
        <dsp:cNvSpPr/>
      </dsp:nvSpPr>
      <dsp:spPr>
        <a:xfrm>
          <a:off x="3713667" y="1978079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Tires</a:t>
          </a:r>
        </a:p>
      </dsp:txBody>
      <dsp:txXfrm>
        <a:off x="3713667" y="1978079"/>
        <a:ext cx="1124924" cy="674954"/>
      </dsp:txXfrm>
    </dsp:sp>
    <dsp:sp modelId="{BB12D25F-D61F-42DD-AB09-BDA7D9DC21D8}">
      <dsp:nvSpPr>
        <dsp:cNvPr id="0" name=""/>
        <dsp:cNvSpPr/>
      </dsp:nvSpPr>
      <dsp:spPr>
        <a:xfrm>
          <a:off x="1417" y="2765526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Rollover Protection System (ROPS)</a:t>
          </a:r>
        </a:p>
      </dsp:txBody>
      <dsp:txXfrm>
        <a:off x="1417" y="2765526"/>
        <a:ext cx="1124924" cy="674954"/>
      </dsp:txXfrm>
    </dsp:sp>
    <dsp:sp modelId="{F402CC26-DE8B-4F8E-888B-4E269E682F28}">
      <dsp:nvSpPr>
        <dsp:cNvPr id="0" name=""/>
        <dsp:cNvSpPr/>
      </dsp:nvSpPr>
      <dsp:spPr>
        <a:xfrm>
          <a:off x="1238834" y="2765526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Occupant Retention System (ORS)</a:t>
          </a:r>
        </a:p>
      </dsp:txBody>
      <dsp:txXfrm>
        <a:off x="1238834" y="2765526"/>
        <a:ext cx="1124924" cy="674954"/>
      </dsp:txXfrm>
    </dsp:sp>
    <dsp:sp modelId="{4FD8F88B-AE17-455E-8BD0-96B8BC8D7F4E}">
      <dsp:nvSpPr>
        <dsp:cNvPr id="0" name=""/>
        <dsp:cNvSpPr/>
      </dsp:nvSpPr>
      <dsp:spPr>
        <a:xfrm>
          <a:off x="2476251" y="2765526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Fenders</a:t>
          </a:r>
        </a:p>
      </dsp:txBody>
      <dsp:txXfrm>
        <a:off x="2476251" y="2765526"/>
        <a:ext cx="1124924" cy="674954"/>
      </dsp:txXfrm>
    </dsp:sp>
    <dsp:sp modelId="{38DC33FD-8E81-4AD7-AEC9-F5CCC4ABBEBD}">
      <dsp:nvSpPr>
        <dsp:cNvPr id="0" name=""/>
        <dsp:cNvSpPr/>
      </dsp:nvSpPr>
      <dsp:spPr>
        <a:xfrm>
          <a:off x="3713667" y="2765526"/>
          <a:ext cx="1124924" cy="674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Deck/Floor</a:t>
          </a:r>
        </a:p>
      </dsp:txBody>
      <dsp:txXfrm>
        <a:off x="3713667" y="2765526"/>
        <a:ext cx="1124924" cy="674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45AD-81AF-4553-88B0-6214DB957C5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DBD14-9F18-47AB-A312-92E752B2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DBD14-9F18-47AB-A312-92E752B23E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5A02-CA19-4D1F-8BCA-136B88396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F7BB9-D183-4367-80E5-EB1D8C6C8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9D2E2-3B92-4AFC-8E21-ACA3BC9D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28EA4-F1A5-4771-825A-1D5B7A50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6FA4-2B06-4003-8F4A-41256F14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60C7-20FF-425F-9FC9-0F9FDA3D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702E2-2870-437E-9034-344F50A71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B10F-4FD4-4765-9A60-009B9B65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F8930-3BCA-4CBA-9723-6D9A2B4B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3F31F-08A9-4ECF-B9CE-E5102495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8F376-A0C2-475C-A57B-0E75DD82E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3FF54-2225-4CD3-B457-96A25A28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E43C8-8309-4514-98D2-3D3B7096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0F556-6214-4FCF-9F33-0EFE010E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358E-5E84-429E-99C9-4DE165F6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60EA-1F6B-40C0-9057-16754B14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8F16A-5A38-4A61-9DF4-F655F9FD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8C0B7-B4C3-4D29-A005-8300E7D9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040C-52F2-45FA-88AE-10B1900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24166-336F-4540-BD90-B5250E24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8063-5A50-48EA-8F4E-A910AD11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A94C8-44BF-4C78-BEEF-F0B21870A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1A2C-AA4F-4313-899A-F691B07A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2203-B7AE-4493-8BD7-6914FC8D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EE2D-1EC5-4711-9D42-4C198B8E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0C6E-7EEF-4B29-B6BF-750968B5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98DE-D024-42ED-82FE-6DD74A29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FEDAB-DB38-4B57-BCF2-F90159176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F6205-24C5-4B6D-85BC-59A453C6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52AA-27EF-4A86-9CFD-6550C191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5C817-6D75-48A6-9C13-D3347D80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5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D63D-6207-4769-B59E-085BFB2A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F16C0-45EC-4410-8D0F-3347D0DF5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2FF58-2EF8-4ED0-98F9-CA8B45A69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DEB6D-1B64-47CF-B82A-8F3DF047A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14625-1AFD-4DB3-8D95-7C258A352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49A78-5B62-4DDC-9384-D7F232C4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59040-910A-4063-8684-9AE2B8E7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0C969-84E6-4C1B-9643-DB056C33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C7F4-CF5B-439D-8401-A54E735D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79DE2-096A-45C8-A92E-CCBEFB7C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07B48-17A4-4677-BFCE-AA30EE3F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EFF86-A805-48A9-BE0E-650D4FA0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6B890-2756-4893-AD8E-AEF28A3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2AF80-EC61-43C5-9557-5F4C2A1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C3E94-F250-46E4-AAEB-0D197F55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534A-16BE-4317-93D6-7C0F9522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3EB35-8719-4AD1-9819-29AA36BF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D8C48-A2AB-46B3-AF99-DDCC82315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7AB2A-434F-4F98-84D9-A908776D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46886-8755-457F-B2B3-EC23F5AB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E3904-4CA7-4549-A2BD-5EDF3E83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DB38-1B02-4026-88AA-2DD0D9E6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BA605-108B-4227-8911-8507E1711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EA137-6C4F-406F-B048-5031973A7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915B-8733-4867-8FF9-67B07444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C8570-C44F-48C0-B9AA-63AEFAAF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8647A-82C2-4FFD-B198-98F86670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0E0A5-714E-4148-A146-F819890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1EBD3-FF26-408B-B656-4412B3F8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BA102-D8F4-4EE7-B10F-77D0DF0FA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474A-6FC1-4CBA-BFF0-3DB45BF9ABDF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84F71-2629-4A1A-AC65-70B4BE644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D4B0-B0C0-46A8-9185-1D2663683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DB15-A5F2-4301-ACD7-E79C10627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sky, building, transport&#10;&#10;Description automatically generated">
            <a:extLst>
              <a:ext uri="{FF2B5EF4-FFF2-40B4-BE49-F238E27FC236}">
                <a16:creationId xmlns:a16="http://schemas.microsoft.com/office/drawing/2014/main" id="{03BFACD2-1EF5-40B6-B1BE-4B418414F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" b="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Picture 4" descr="A person riding a motorcycle down a dirt road&#10;&#10;Description automatically generated">
            <a:extLst>
              <a:ext uri="{FF2B5EF4-FFF2-40B4-BE49-F238E27FC236}">
                <a16:creationId xmlns:a16="http://schemas.microsoft.com/office/drawing/2014/main" id="{E676BBDA-A11F-410E-952B-13EF49894E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r="3859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9" name="Picture 8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62E81258-32A2-4E19-BE57-E061B185F3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6" r="-1" b="13101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F87FF-9776-410D-A843-D8ABFEAA6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Franklin Gothic Demi" panose="020B0703020102020204" pitchFamily="34" charset="0"/>
              </a:rPr>
              <a:t>AFSOC Light-Tactical Vehicle Training</a:t>
            </a:r>
          </a:p>
        </p:txBody>
      </p:sp>
    </p:spTree>
    <p:extLst>
      <p:ext uri="{BB962C8B-B14F-4D97-AF65-F5344CB8AC3E}">
        <p14:creationId xmlns:p14="http://schemas.microsoft.com/office/powerpoint/2010/main" val="147313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2515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37763"/>
            <a:ext cx="5735633" cy="16272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Personal Protective Equipment (PPE)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77331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5548" y="2580191"/>
            <a:ext cx="5735641" cy="359677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Helmet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Eye Protection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Long Sleeves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Gloves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Pants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Over the Ankle Footwear</a:t>
            </a:r>
          </a:p>
        </p:txBody>
      </p:sp>
      <p:pic>
        <p:nvPicPr>
          <p:cNvPr id="8" name="Picture 7" descr="A person wearing a uniform&#10;&#10;Description automatically generated">
            <a:extLst>
              <a:ext uri="{FF2B5EF4-FFF2-40B4-BE49-F238E27FC236}">
                <a16:creationId xmlns:a16="http://schemas.microsoft.com/office/drawing/2014/main" id="{B9ADE7B4-83B8-4C3D-94A3-99B8CFDAE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4351"/>
          <a:stretch/>
        </p:blipFill>
        <p:spPr>
          <a:xfrm>
            <a:off x="7525166" y="10"/>
            <a:ext cx="46668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9498"/>
            <a:ext cx="4527612" cy="2980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Load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2410" y="704088"/>
            <a:ext cx="5135293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Identify manufacturer recommended load capacity.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Identify vehicle load limitations.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Identify the center of gravity for the vehicle.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Identify angle of approach, departure, and ramp.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Identify cargo tie-down points.</a:t>
            </a:r>
          </a:p>
        </p:txBody>
      </p:sp>
    </p:spTree>
    <p:extLst>
      <p:ext uri="{BB962C8B-B14F-4D97-AF65-F5344CB8AC3E}">
        <p14:creationId xmlns:p14="http://schemas.microsoft.com/office/powerpoint/2010/main" val="15464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Rollover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Manual Recovery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Personnel lift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Mechanical Recovery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Lift or jack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Wench or wench system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Secondary Vehicle Recovery</a:t>
            </a:r>
          </a:p>
          <a:p>
            <a:endParaRPr lang="en-US" sz="2400" dirty="0">
              <a:latin typeface="Franklin Gothic Demi" panose="020B0703020102020204" pitchFamily="34" charset="0"/>
            </a:endParaRPr>
          </a:p>
          <a:p>
            <a:r>
              <a:rPr lang="en-US" sz="2000" i="1" dirty="0">
                <a:latin typeface="Franklin Gothic Demi" panose="020B0703020102020204" pitchFamily="34" charset="0"/>
              </a:rPr>
              <a:t>*Always ensure area is clear around the vehicle before attempting recovery. Never recover the vehicle in the direction of personnel.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4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C0BA5-20C9-4ACD-B406-D320AD64BCD1}"/>
              </a:ext>
            </a:extLst>
          </p:cNvPr>
          <p:cNvSpPr txBox="1"/>
          <p:nvPr/>
        </p:nvSpPr>
        <p:spPr>
          <a:xfrm>
            <a:off x="2868967" y="3244334"/>
            <a:ext cx="645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PAGE IS INTENTIONALLY LEFT BLANK</a:t>
            </a:r>
          </a:p>
        </p:txBody>
      </p:sp>
    </p:spTree>
    <p:extLst>
      <p:ext uri="{BB962C8B-B14F-4D97-AF65-F5344CB8AC3E}">
        <p14:creationId xmlns:p14="http://schemas.microsoft.com/office/powerpoint/2010/main" val="342393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CA0A05FF-4BA9-494B-9164-2AD5AB36B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80"/>
            <a:ext cx="10086973" cy="6858958"/>
          </a:xfrm>
          <a:custGeom>
            <a:avLst/>
            <a:gdLst>
              <a:gd name="connsiteX0" fmla="*/ 2008921 w 10086973"/>
              <a:gd name="connsiteY0" fmla="*/ 0 h 6858958"/>
              <a:gd name="connsiteX1" fmla="*/ 5838793 w 10086973"/>
              <a:gd name="connsiteY1" fmla="*/ 0 h 6858958"/>
              <a:gd name="connsiteX2" fmla="*/ 6905021 w 10086973"/>
              <a:gd name="connsiteY2" fmla="*/ 0 h 6858958"/>
              <a:gd name="connsiteX3" fmla="*/ 6910598 w 10086973"/>
              <a:gd name="connsiteY3" fmla="*/ 0 h 6858958"/>
              <a:gd name="connsiteX4" fmla="*/ 10086973 w 10086973"/>
              <a:gd name="connsiteY4" fmla="*/ 6858478 h 6858958"/>
              <a:gd name="connsiteX5" fmla="*/ 9324755 w 10086973"/>
              <a:gd name="connsiteY5" fmla="*/ 6858478 h 6858958"/>
              <a:gd name="connsiteX6" fmla="*/ 9324977 w 10086973"/>
              <a:gd name="connsiteY6" fmla="*/ 6858957 h 6858958"/>
              <a:gd name="connsiteX7" fmla="*/ 3359025 w 10086973"/>
              <a:gd name="connsiteY7" fmla="*/ 6858957 h 6858958"/>
              <a:gd name="connsiteX8" fmla="*/ 3359025 w 10086973"/>
              <a:gd name="connsiteY8" fmla="*/ 6858958 h 6858958"/>
              <a:gd name="connsiteX9" fmla="*/ 0 w 10086973"/>
              <a:gd name="connsiteY9" fmla="*/ 6858958 h 6858958"/>
              <a:gd name="connsiteX10" fmla="*/ 0 w 10086973"/>
              <a:gd name="connsiteY10" fmla="*/ 958 h 6858958"/>
              <a:gd name="connsiteX11" fmla="*/ 761996 w 10086973"/>
              <a:gd name="connsiteY11" fmla="*/ 958 h 6858958"/>
              <a:gd name="connsiteX12" fmla="*/ 761996 w 10086973"/>
              <a:gd name="connsiteY12" fmla="*/ 479 h 6858958"/>
              <a:gd name="connsiteX13" fmla="*/ 1246925 w 10086973"/>
              <a:gd name="connsiteY13" fmla="*/ 479 h 6858958"/>
              <a:gd name="connsiteX14" fmla="*/ 2008921 w 10086973"/>
              <a:gd name="connsiteY14" fmla="*/ 479 h 685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86973" h="6858958">
                <a:moveTo>
                  <a:pt x="2008921" y="0"/>
                </a:moveTo>
                <a:lnTo>
                  <a:pt x="5838793" y="0"/>
                </a:lnTo>
                <a:lnTo>
                  <a:pt x="6905021" y="0"/>
                </a:lnTo>
                <a:lnTo>
                  <a:pt x="6910598" y="0"/>
                </a:lnTo>
                <a:lnTo>
                  <a:pt x="10086973" y="6858478"/>
                </a:lnTo>
                <a:lnTo>
                  <a:pt x="9324755" y="6858478"/>
                </a:lnTo>
                <a:lnTo>
                  <a:pt x="9324977" y="6858957"/>
                </a:lnTo>
                <a:lnTo>
                  <a:pt x="3359025" y="6858957"/>
                </a:lnTo>
                <a:lnTo>
                  <a:pt x="3359025" y="6858958"/>
                </a:lnTo>
                <a:lnTo>
                  <a:pt x="0" y="6858958"/>
                </a:lnTo>
                <a:lnTo>
                  <a:pt x="0" y="958"/>
                </a:lnTo>
                <a:lnTo>
                  <a:pt x="761996" y="958"/>
                </a:lnTo>
                <a:lnTo>
                  <a:pt x="761996" y="479"/>
                </a:lnTo>
                <a:lnTo>
                  <a:pt x="1246925" y="479"/>
                </a:lnTo>
                <a:lnTo>
                  <a:pt x="2008921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AA65B-26A0-4CE5-B861-36728FA0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" y="2425109"/>
            <a:ext cx="7723572" cy="33076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000" b="1" kern="1200" dirty="0">
                <a:solidFill>
                  <a:schemeClr val="tx1"/>
                </a:solidFill>
                <a:latin typeface="Franklin Gothic Demi" panose="020B0703020102020204" pitchFamily="34" charset="0"/>
              </a:rPr>
              <a:t>RECOMMENDED RANGE SET UP</a:t>
            </a:r>
          </a:p>
        </p:txBody>
      </p:sp>
    </p:spTree>
    <p:extLst>
      <p:ext uri="{BB962C8B-B14F-4D97-AF65-F5344CB8AC3E}">
        <p14:creationId xmlns:p14="http://schemas.microsoft.com/office/powerpoint/2010/main" val="131421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Traffic cone outline">
            <a:extLst>
              <a:ext uri="{FF2B5EF4-FFF2-40B4-BE49-F238E27FC236}">
                <a16:creationId xmlns:a16="http://schemas.microsoft.com/office/drawing/2014/main" id="{3C75F4DA-FDE1-4867-A5CA-C493C4D419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535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Traffic cone outline">
            <a:extLst>
              <a:ext uri="{FF2B5EF4-FFF2-40B4-BE49-F238E27FC236}">
                <a16:creationId xmlns:a16="http://schemas.microsoft.com/office/drawing/2014/main" id="{8049B235-4AC2-4BE9-8312-8BD8FA864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6276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Traffic cone outline">
            <a:extLst>
              <a:ext uri="{FF2B5EF4-FFF2-40B4-BE49-F238E27FC236}">
                <a16:creationId xmlns:a16="http://schemas.microsoft.com/office/drawing/2014/main" id="{6FCD38F9-46C4-4B3D-83D6-435A345C7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85387"/>
            <a:ext cx="914400" cy="914400"/>
          </a:xfrm>
          <a:prstGeom prst="rect">
            <a:avLst/>
          </a:prstGeom>
        </p:spPr>
      </p:pic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E05230F0-2A2C-4BF3-B020-78F781F16B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358213"/>
            <a:ext cx="914400" cy="914400"/>
          </a:xfrm>
          <a:prstGeom prst="rect">
            <a:avLst/>
          </a:prstGeom>
        </p:spPr>
      </p:pic>
      <p:pic>
        <p:nvPicPr>
          <p:cNvPr id="8" name="Graphic 7" descr="Traffic cone outline">
            <a:extLst>
              <a:ext uri="{FF2B5EF4-FFF2-40B4-BE49-F238E27FC236}">
                <a16:creationId xmlns:a16="http://schemas.microsoft.com/office/drawing/2014/main" id="{C1B1A179-12BC-4D3C-AD9C-7B9E16C501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1865" y="635594"/>
            <a:ext cx="914400" cy="914400"/>
          </a:xfrm>
          <a:prstGeom prst="rect">
            <a:avLst/>
          </a:prstGeom>
        </p:spPr>
      </p:pic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B7C08210-ADBE-44EC-8AB8-6FC19ECF2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54654" y="5308006"/>
            <a:ext cx="914400" cy="914400"/>
          </a:xfrm>
          <a:prstGeom prst="rect">
            <a:avLst/>
          </a:prstGeom>
        </p:spPr>
      </p:pic>
      <p:pic>
        <p:nvPicPr>
          <p:cNvPr id="10" name="Graphic 9" descr="Traffic cone outline">
            <a:extLst>
              <a:ext uri="{FF2B5EF4-FFF2-40B4-BE49-F238E27FC236}">
                <a16:creationId xmlns:a16="http://schemas.microsoft.com/office/drawing/2014/main" id="{7F0C8F27-4411-4BEC-B4C1-61D51F2D1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635594"/>
            <a:ext cx="914400" cy="914400"/>
          </a:xfrm>
          <a:prstGeom prst="rect">
            <a:avLst/>
          </a:prstGeom>
        </p:spPr>
      </p:pic>
      <p:pic>
        <p:nvPicPr>
          <p:cNvPr id="11" name="Graphic 10" descr="Traffic cone outline">
            <a:extLst>
              <a:ext uri="{FF2B5EF4-FFF2-40B4-BE49-F238E27FC236}">
                <a16:creationId xmlns:a16="http://schemas.microsoft.com/office/drawing/2014/main" id="{E4D5E450-0F75-48AD-A87B-EF55DC3A6A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5390260"/>
            <a:ext cx="914400" cy="91440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C40943AD-8429-4FB5-B81A-1CEC861FE9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5390260"/>
            <a:ext cx="914400" cy="914400"/>
          </a:xfrm>
          <a:prstGeom prst="rect">
            <a:avLst/>
          </a:prstGeom>
        </p:spPr>
      </p:pic>
      <p:pic>
        <p:nvPicPr>
          <p:cNvPr id="13" name="Graphic 12" descr="Traffic cone outline">
            <a:extLst>
              <a:ext uri="{FF2B5EF4-FFF2-40B4-BE49-F238E27FC236}">
                <a16:creationId xmlns:a16="http://schemas.microsoft.com/office/drawing/2014/main" id="{62D00FEB-45DE-4117-9A74-2F486494E2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7283" y="635594"/>
            <a:ext cx="914400" cy="914400"/>
          </a:xfrm>
          <a:prstGeom prst="rect">
            <a:avLst/>
          </a:prstGeom>
        </p:spPr>
      </p:pic>
      <p:pic>
        <p:nvPicPr>
          <p:cNvPr id="14" name="Graphic 13" descr="Traffic cone outline">
            <a:extLst>
              <a:ext uri="{FF2B5EF4-FFF2-40B4-BE49-F238E27FC236}">
                <a16:creationId xmlns:a16="http://schemas.microsoft.com/office/drawing/2014/main" id="{BE1D69AB-83D9-4FEE-A306-8BEAC2352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79635" y="635594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F33CD687-BA41-420B-A186-805778331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1029" y="5390260"/>
            <a:ext cx="914400" cy="914400"/>
          </a:xfrm>
          <a:prstGeom prst="rect">
            <a:avLst/>
          </a:prstGeom>
        </p:spPr>
      </p:pic>
      <p:pic>
        <p:nvPicPr>
          <p:cNvPr id="16" name="Graphic 15" descr="Traffic cone outline">
            <a:extLst>
              <a:ext uri="{FF2B5EF4-FFF2-40B4-BE49-F238E27FC236}">
                <a16:creationId xmlns:a16="http://schemas.microsoft.com/office/drawing/2014/main" id="{0D1F03C1-7B9F-4182-A65A-FDB21499AD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2057400"/>
            <a:ext cx="914400" cy="914400"/>
          </a:xfrm>
          <a:prstGeom prst="rect">
            <a:avLst/>
          </a:prstGeom>
        </p:spPr>
      </p:pic>
      <p:pic>
        <p:nvPicPr>
          <p:cNvPr id="17" name="Graphic 16" descr="Traffic cone outline">
            <a:extLst>
              <a:ext uri="{FF2B5EF4-FFF2-40B4-BE49-F238E27FC236}">
                <a16:creationId xmlns:a16="http://schemas.microsoft.com/office/drawing/2014/main" id="{B31C60EF-E688-4A5B-85FE-00AA54E400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1646" y="3723830"/>
            <a:ext cx="914400" cy="914400"/>
          </a:xfrm>
          <a:prstGeom prst="rect">
            <a:avLst/>
          </a:prstGeom>
        </p:spPr>
      </p:pic>
      <p:pic>
        <p:nvPicPr>
          <p:cNvPr id="18" name="Graphic 17" descr="Traffic cone outline">
            <a:extLst>
              <a:ext uri="{FF2B5EF4-FFF2-40B4-BE49-F238E27FC236}">
                <a16:creationId xmlns:a16="http://schemas.microsoft.com/office/drawing/2014/main" id="{0AB0F15B-0440-4401-B6A8-F08CA369AB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47246" y="2969664"/>
            <a:ext cx="914400" cy="914400"/>
          </a:xfrm>
          <a:prstGeom prst="rect">
            <a:avLst/>
          </a:prstGeom>
        </p:spPr>
      </p:pic>
      <p:pic>
        <p:nvPicPr>
          <p:cNvPr id="19" name="Graphic 18" descr="Traffic cone outline">
            <a:extLst>
              <a:ext uri="{FF2B5EF4-FFF2-40B4-BE49-F238E27FC236}">
                <a16:creationId xmlns:a16="http://schemas.microsoft.com/office/drawing/2014/main" id="{298497A9-B04B-4D3C-9E53-E7EEA2B556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957" y="2969664"/>
            <a:ext cx="914400" cy="914400"/>
          </a:xfrm>
          <a:prstGeom prst="rect">
            <a:avLst/>
          </a:prstGeom>
        </p:spPr>
      </p:pic>
      <p:pic>
        <p:nvPicPr>
          <p:cNvPr id="20" name="Graphic 19" descr="Traffic cone outline">
            <a:extLst>
              <a:ext uri="{FF2B5EF4-FFF2-40B4-BE49-F238E27FC236}">
                <a16:creationId xmlns:a16="http://schemas.microsoft.com/office/drawing/2014/main" id="{468EA557-D92D-4397-BBDE-1C89D5910F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12392" y="2057400"/>
            <a:ext cx="914400" cy="914400"/>
          </a:xfrm>
          <a:prstGeom prst="rect">
            <a:avLst/>
          </a:prstGeom>
        </p:spPr>
      </p:pic>
      <p:pic>
        <p:nvPicPr>
          <p:cNvPr id="21" name="Graphic 20" descr="Traffic cone outline">
            <a:extLst>
              <a:ext uri="{FF2B5EF4-FFF2-40B4-BE49-F238E27FC236}">
                <a16:creationId xmlns:a16="http://schemas.microsoft.com/office/drawing/2014/main" id="{CCA6C8E8-B8E5-4B78-B370-5B6A3D277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7468" y="3723830"/>
            <a:ext cx="914400" cy="914400"/>
          </a:xfrm>
          <a:prstGeom prst="rect">
            <a:avLst/>
          </a:prstGeom>
        </p:spPr>
      </p:pic>
      <p:pic>
        <p:nvPicPr>
          <p:cNvPr id="22" name="Graphic 21" descr="Traffic cone outline">
            <a:extLst>
              <a:ext uri="{FF2B5EF4-FFF2-40B4-BE49-F238E27FC236}">
                <a16:creationId xmlns:a16="http://schemas.microsoft.com/office/drawing/2014/main" id="{836794CC-4329-4ADB-8DCC-04A46128A1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3068" y="2969664"/>
            <a:ext cx="914400" cy="914400"/>
          </a:xfrm>
          <a:prstGeom prst="rect">
            <a:avLst/>
          </a:prstGeom>
        </p:spPr>
      </p:pic>
      <p:pic>
        <p:nvPicPr>
          <p:cNvPr id="23" name="Graphic 22" descr="Traffic cone outline">
            <a:extLst>
              <a:ext uri="{FF2B5EF4-FFF2-40B4-BE49-F238E27FC236}">
                <a16:creationId xmlns:a16="http://schemas.microsoft.com/office/drawing/2014/main" id="{BAA7BD05-B897-4A2B-9EAB-CEFD250CEE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31779" y="2969664"/>
            <a:ext cx="914400" cy="914400"/>
          </a:xfrm>
          <a:prstGeom prst="rect">
            <a:avLst/>
          </a:prstGeom>
        </p:spPr>
      </p:pic>
      <p:pic>
        <p:nvPicPr>
          <p:cNvPr id="25" name="Graphic 24" descr="Aquarius with solid fill">
            <a:extLst>
              <a:ext uri="{FF2B5EF4-FFF2-40B4-BE49-F238E27FC236}">
                <a16:creationId xmlns:a16="http://schemas.microsoft.com/office/drawing/2014/main" id="{E22D1F23-A4FF-4D1A-8397-06D3C7C15D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46173" y="128187"/>
            <a:ext cx="914400" cy="914400"/>
          </a:xfrm>
          <a:prstGeom prst="rect">
            <a:avLst/>
          </a:prstGeom>
        </p:spPr>
      </p:pic>
      <p:pic>
        <p:nvPicPr>
          <p:cNvPr id="26" name="Graphic 25" descr="Aquarius with solid fill">
            <a:extLst>
              <a:ext uri="{FF2B5EF4-FFF2-40B4-BE49-F238E27FC236}">
                <a16:creationId xmlns:a16="http://schemas.microsoft.com/office/drawing/2014/main" id="{F8E5BD65-834B-4DE1-8F3D-ACCF71BDD5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98403" y="128187"/>
            <a:ext cx="914400" cy="914400"/>
          </a:xfrm>
          <a:prstGeom prst="rect">
            <a:avLst/>
          </a:prstGeom>
        </p:spPr>
      </p:pic>
      <p:pic>
        <p:nvPicPr>
          <p:cNvPr id="27" name="Graphic 26" descr="Aquarius with solid fill">
            <a:extLst>
              <a:ext uri="{FF2B5EF4-FFF2-40B4-BE49-F238E27FC236}">
                <a16:creationId xmlns:a16="http://schemas.microsoft.com/office/drawing/2014/main" id="{EC51420D-D530-4DE9-8782-499FF97452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03520" y="128187"/>
            <a:ext cx="914400" cy="914400"/>
          </a:xfrm>
          <a:prstGeom prst="rect">
            <a:avLst/>
          </a:prstGeom>
        </p:spPr>
      </p:pic>
      <p:pic>
        <p:nvPicPr>
          <p:cNvPr id="28" name="Graphic 27" descr="Traffic cone outline">
            <a:extLst>
              <a:ext uri="{FF2B5EF4-FFF2-40B4-BE49-F238E27FC236}">
                <a16:creationId xmlns:a16="http://schemas.microsoft.com/office/drawing/2014/main" id="{4EA74CBF-3528-4F5D-996A-7EDBCE7569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12392" y="6016239"/>
            <a:ext cx="914400" cy="914400"/>
          </a:xfrm>
          <a:prstGeom prst="rect">
            <a:avLst/>
          </a:prstGeom>
        </p:spPr>
      </p:pic>
      <p:pic>
        <p:nvPicPr>
          <p:cNvPr id="29" name="Graphic 28" descr="Traffic cone outline">
            <a:extLst>
              <a:ext uri="{FF2B5EF4-FFF2-40B4-BE49-F238E27FC236}">
                <a16:creationId xmlns:a16="http://schemas.microsoft.com/office/drawing/2014/main" id="{13326980-ED45-47F6-8CF5-B894B554C9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8767" y="6052114"/>
            <a:ext cx="914400" cy="914400"/>
          </a:xfrm>
          <a:prstGeom prst="rect">
            <a:avLst/>
          </a:prstGeom>
        </p:spPr>
      </p:pic>
      <p:pic>
        <p:nvPicPr>
          <p:cNvPr id="30" name="Graphic 29" descr="Traffic cone outline">
            <a:extLst>
              <a:ext uri="{FF2B5EF4-FFF2-40B4-BE49-F238E27FC236}">
                <a16:creationId xmlns:a16="http://schemas.microsoft.com/office/drawing/2014/main" id="{D0572FE1-E5D9-4A24-849C-5742105A27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68629" y="5680060"/>
            <a:ext cx="914400" cy="914400"/>
          </a:xfrm>
          <a:prstGeom prst="rect">
            <a:avLst/>
          </a:prstGeom>
        </p:spPr>
      </p:pic>
      <p:pic>
        <p:nvPicPr>
          <p:cNvPr id="31" name="Graphic 30" descr="Traffic cone outline">
            <a:extLst>
              <a:ext uri="{FF2B5EF4-FFF2-40B4-BE49-F238E27FC236}">
                <a16:creationId xmlns:a16="http://schemas.microsoft.com/office/drawing/2014/main" id="{7E5BCD31-4A51-4A6B-98CA-6BA9654489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1389" y="6052114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232065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3E6C3-A694-44DE-AF39-C9C8F871A30D}"/>
              </a:ext>
            </a:extLst>
          </p:cNvPr>
          <p:cNvSpPr txBox="1"/>
          <p:nvPr/>
        </p:nvSpPr>
        <p:spPr>
          <a:xfrm>
            <a:off x="1599001" y="384834"/>
            <a:ext cx="11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Obstacle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A67FD2-4F75-4402-86F2-2CB130A6F67E}"/>
              </a:ext>
            </a:extLst>
          </p:cNvPr>
          <p:cNvSpPr txBox="1"/>
          <p:nvPr/>
        </p:nvSpPr>
        <p:spPr>
          <a:xfrm>
            <a:off x="3988055" y="400721"/>
            <a:ext cx="11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Obstacle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5EBA95-7710-4B5A-B1A7-34227DC4F5D4}"/>
              </a:ext>
            </a:extLst>
          </p:cNvPr>
          <p:cNvSpPr txBox="1"/>
          <p:nvPr/>
        </p:nvSpPr>
        <p:spPr>
          <a:xfrm>
            <a:off x="6097604" y="398304"/>
            <a:ext cx="11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Obstacle</a:t>
            </a:r>
          </a:p>
        </p:txBody>
      </p:sp>
    </p:spTree>
    <p:extLst>
      <p:ext uri="{BB962C8B-B14F-4D97-AF65-F5344CB8AC3E}">
        <p14:creationId xmlns:p14="http://schemas.microsoft.com/office/powerpoint/2010/main" val="54827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Starting &amp; Stopping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To start and stop smoothly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Ride in appropriate gear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Position vehicle precisely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Notice suspension reaction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2. Explain range setup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Path of travel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Expected hand/arm signals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Ride around perimeter counterclockwise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4. Conduct exercise</a:t>
            </a:r>
          </a:p>
        </p:txBody>
      </p:sp>
    </p:spTree>
    <p:extLst>
      <p:ext uri="{BB962C8B-B14F-4D97-AF65-F5344CB8AC3E}">
        <p14:creationId xmlns:p14="http://schemas.microsoft.com/office/powerpoint/2010/main" val="31753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Traffic cone outline">
            <a:extLst>
              <a:ext uri="{FF2B5EF4-FFF2-40B4-BE49-F238E27FC236}">
                <a16:creationId xmlns:a16="http://schemas.microsoft.com/office/drawing/2014/main" id="{3C75F4DA-FDE1-4867-A5CA-C493C4D419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535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Traffic cone outline">
            <a:extLst>
              <a:ext uri="{FF2B5EF4-FFF2-40B4-BE49-F238E27FC236}">
                <a16:creationId xmlns:a16="http://schemas.microsoft.com/office/drawing/2014/main" id="{8049B235-4AC2-4BE9-8312-8BD8FA864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6276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Traffic cone outline">
            <a:extLst>
              <a:ext uri="{FF2B5EF4-FFF2-40B4-BE49-F238E27FC236}">
                <a16:creationId xmlns:a16="http://schemas.microsoft.com/office/drawing/2014/main" id="{6FCD38F9-46C4-4B3D-83D6-435A345C7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85387"/>
            <a:ext cx="914400" cy="914400"/>
          </a:xfrm>
          <a:prstGeom prst="rect">
            <a:avLst/>
          </a:prstGeom>
        </p:spPr>
      </p:pic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E05230F0-2A2C-4BF3-B020-78F781F16B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358213"/>
            <a:ext cx="914400" cy="914400"/>
          </a:xfrm>
          <a:prstGeom prst="rect">
            <a:avLst/>
          </a:prstGeom>
        </p:spPr>
      </p:pic>
      <p:pic>
        <p:nvPicPr>
          <p:cNvPr id="8" name="Graphic 7" descr="Traffic cone outline">
            <a:extLst>
              <a:ext uri="{FF2B5EF4-FFF2-40B4-BE49-F238E27FC236}">
                <a16:creationId xmlns:a16="http://schemas.microsoft.com/office/drawing/2014/main" id="{C1B1A179-12BC-4D3C-AD9C-7B9E16C501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1865" y="635594"/>
            <a:ext cx="914400" cy="914400"/>
          </a:xfrm>
          <a:prstGeom prst="rect">
            <a:avLst/>
          </a:prstGeom>
        </p:spPr>
      </p:pic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B7C08210-ADBE-44EC-8AB8-6FC19ECF2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54654" y="5308006"/>
            <a:ext cx="914400" cy="914400"/>
          </a:xfrm>
          <a:prstGeom prst="rect">
            <a:avLst/>
          </a:prstGeom>
        </p:spPr>
      </p:pic>
      <p:pic>
        <p:nvPicPr>
          <p:cNvPr id="10" name="Graphic 9" descr="Traffic cone outline">
            <a:extLst>
              <a:ext uri="{FF2B5EF4-FFF2-40B4-BE49-F238E27FC236}">
                <a16:creationId xmlns:a16="http://schemas.microsoft.com/office/drawing/2014/main" id="{7F0C8F27-4411-4BEC-B4C1-61D51F2D1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635594"/>
            <a:ext cx="914400" cy="914400"/>
          </a:xfrm>
          <a:prstGeom prst="rect">
            <a:avLst/>
          </a:prstGeom>
        </p:spPr>
      </p:pic>
      <p:pic>
        <p:nvPicPr>
          <p:cNvPr id="11" name="Graphic 10" descr="Traffic cone outline">
            <a:extLst>
              <a:ext uri="{FF2B5EF4-FFF2-40B4-BE49-F238E27FC236}">
                <a16:creationId xmlns:a16="http://schemas.microsoft.com/office/drawing/2014/main" id="{E4D5E450-0F75-48AD-A87B-EF55DC3A6A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5390260"/>
            <a:ext cx="914400" cy="91440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C40943AD-8429-4FB5-B81A-1CEC861FE9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5390260"/>
            <a:ext cx="914400" cy="914400"/>
          </a:xfrm>
          <a:prstGeom prst="rect">
            <a:avLst/>
          </a:prstGeom>
        </p:spPr>
      </p:pic>
      <p:pic>
        <p:nvPicPr>
          <p:cNvPr id="13" name="Graphic 12" descr="Traffic cone outline">
            <a:extLst>
              <a:ext uri="{FF2B5EF4-FFF2-40B4-BE49-F238E27FC236}">
                <a16:creationId xmlns:a16="http://schemas.microsoft.com/office/drawing/2014/main" id="{62D00FEB-45DE-4117-9A74-2F486494E2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7283" y="635594"/>
            <a:ext cx="914400" cy="914400"/>
          </a:xfrm>
          <a:prstGeom prst="rect">
            <a:avLst/>
          </a:prstGeom>
        </p:spPr>
      </p:pic>
      <p:pic>
        <p:nvPicPr>
          <p:cNvPr id="14" name="Graphic 13" descr="Traffic cone outline">
            <a:extLst>
              <a:ext uri="{FF2B5EF4-FFF2-40B4-BE49-F238E27FC236}">
                <a16:creationId xmlns:a16="http://schemas.microsoft.com/office/drawing/2014/main" id="{BE1D69AB-83D9-4FEE-A306-8BEAC2352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79635" y="635594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F33CD687-BA41-420B-A186-805778331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1029" y="5390260"/>
            <a:ext cx="914400" cy="914400"/>
          </a:xfrm>
          <a:prstGeom prst="rect">
            <a:avLst/>
          </a:prstGeom>
        </p:spPr>
      </p:pic>
      <p:pic>
        <p:nvPicPr>
          <p:cNvPr id="16" name="Graphic 15" descr="Traffic cone outline">
            <a:extLst>
              <a:ext uri="{FF2B5EF4-FFF2-40B4-BE49-F238E27FC236}">
                <a16:creationId xmlns:a16="http://schemas.microsoft.com/office/drawing/2014/main" id="{0D1F03C1-7B9F-4182-A65A-FDB21499AD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2057400"/>
            <a:ext cx="914400" cy="914400"/>
          </a:xfrm>
          <a:prstGeom prst="rect">
            <a:avLst/>
          </a:prstGeom>
        </p:spPr>
      </p:pic>
      <p:pic>
        <p:nvPicPr>
          <p:cNvPr id="17" name="Graphic 16" descr="Traffic cone outline">
            <a:extLst>
              <a:ext uri="{FF2B5EF4-FFF2-40B4-BE49-F238E27FC236}">
                <a16:creationId xmlns:a16="http://schemas.microsoft.com/office/drawing/2014/main" id="{B31C60EF-E688-4A5B-85FE-00AA54E400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1646" y="3723830"/>
            <a:ext cx="914400" cy="914400"/>
          </a:xfrm>
          <a:prstGeom prst="rect">
            <a:avLst/>
          </a:prstGeom>
        </p:spPr>
      </p:pic>
      <p:pic>
        <p:nvPicPr>
          <p:cNvPr id="18" name="Graphic 17" descr="Traffic cone outline">
            <a:extLst>
              <a:ext uri="{FF2B5EF4-FFF2-40B4-BE49-F238E27FC236}">
                <a16:creationId xmlns:a16="http://schemas.microsoft.com/office/drawing/2014/main" id="{0AB0F15B-0440-4401-B6A8-F08CA369AB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47246" y="2969664"/>
            <a:ext cx="914400" cy="914400"/>
          </a:xfrm>
          <a:prstGeom prst="rect">
            <a:avLst/>
          </a:prstGeom>
        </p:spPr>
      </p:pic>
      <p:pic>
        <p:nvPicPr>
          <p:cNvPr id="19" name="Graphic 18" descr="Traffic cone outline">
            <a:extLst>
              <a:ext uri="{FF2B5EF4-FFF2-40B4-BE49-F238E27FC236}">
                <a16:creationId xmlns:a16="http://schemas.microsoft.com/office/drawing/2014/main" id="{298497A9-B04B-4D3C-9E53-E7EEA2B556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957" y="2969664"/>
            <a:ext cx="914400" cy="914400"/>
          </a:xfrm>
          <a:prstGeom prst="rect">
            <a:avLst/>
          </a:prstGeom>
        </p:spPr>
      </p:pic>
      <p:pic>
        <p:nvPicPr>
          <p:cNvPr id="20" name="Graphic 19" descr="Traffic cone outline">
            <a:extLst>
              <a:ext uri="{FF2B5EF4-FFF2-40B4-BE49-F238E27FC236}">
                <a16:creationId xmlns:a16="http://schemas.microsoft.com/office/drawing/2014/main" id="{468EA557-D92D-4397-BBDE-1C89D5910F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12392" y="2057400"/>
            <a:ext cx="914400" cy="914400"/>
          </a:xfrm>
          <a:prstGeom prst="rect">
            <a:avLst/>
          </a:prstGeom>
        </p:spPr>
      </p:pic>
      <p:pic>
        <p:nvPicPr>
          <p:cNvPr id="21" name="Graphic 20" descr="Traffic cone outline">
            <a:extLst>
              <a:ext uri="{FF2B5EF4-FFF2-40B4-BE49-F238E27FC236}">
                <a16:creationId xmlns:a16="http://schemas.microsoft.com/office/drawing/2014/main" id="{CCA6C8E8-B8E5-4B78-B370-5B6A3D277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7468" y="3723830"/>
            <a:ext cx="914400" cy="914400"/>
          </a:xfrm>
          <a:prstGeom prst="rect">
            <a:avLst/>
          </a:prstGeom>
        </p:spPr>
      </p:pic>
      <p:pic>
        <p:nvPicPr>
          <p:cNvPr id="22" name="Graphic 21" descr="Traffic cone outline">
            <a:extLst>
              <a:ext uri="{FF2B5EF4-FFF2-40B4-BE49-F238E27FC236}">
                <a16:creationId xmlns:a16="http://schemas.microsoft.com/office/drawing/2014/main" id="{836794CC-4329-4ADB-8DCC-04A46128A1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3068" y="2969664"/>
            <a:ext cx="914400" cy="914400"/>
          </a:xfrm>
          <a:prstGeom prst="rect">
            <a:avLst/>
          </a:prstGeom>
        </p:spPr>
      </p:pic>
      <p:pic>
        <p:nvPicPr>
          <p:cNvPr id="23" name="Graphic 22" descr="Traffic cone outline">
            <a:extLst>
              <a:ext uri="{FF2B5EF4-FFF2-40B4-BE49-F238E27FC236}">
                <a16:creationId xmlns:a16="http://schemas.microsoft.com/office/drawing/2014/main" id="{BAA7BD05-B897-4A2B-9EAB-CEFD250CEE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31779" y="2969664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3229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FC0EA838-E5D7-4F9E-93BD-3E41D53EC379}"/>
              </a:ext>
            </a:extLst>
          </p:cNvPr>
          <p:cNvSpPr/>
          <p:nvPr/>
        </p:nvSpPr>
        <p:spPr>
          <a:xfrm>
            <a:off x="9995017" y="4977124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31FF1857-3649-441A-8D9F-B2DB3585E6DA}"/>
              </a:ext>
            </a:extLst>
          </p:cNvPr>
          <p:cNvSpPr/>
          <p:nvPr/>
        </p:nvSpPr>
        <p:spPr>
          <a:xfrm>
            <a:off x="9995017" y="2969664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11CD2548-2B2A-4DCA-8D59-78B328722A67}"/>
              </a:ext>
            </a:extLst>
          </p:cNvPr>
          <p:cNvSpPr/>
          <p:nvPr/>
        </p:nvSpPr>
        <p:spPr>
          <a:xfrm>
            <a:off x="9995017" y="1043611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1B161C92-3F93-4BDC-BBC9-53B8A6CEB9D5}"/>
              </a:ext>
            </a:extLst>
          </p:cNvPr>
          <p:cNvSpPr/>
          <p:nvPr/>
        </p:nvSpPr>
        <p:spPr>
          <a:xfrm>
            <a:off x="6615237" y="4977124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D339D02E-5D96-467B-9B21-228A80390A3B}"/>
              </a:ext>
            </a:extLst>
          </p:cNvPr>
          <p:cNvSpPr/>
          <p:nvPr/>
        </p:nvSpPr>
        <p:spPr>
          <a:xfrm>
            <a:off x="6615237" y="2969664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F8AF8AF2-B1E1-465F-A4FF-AFC1139C0609}"/>
              </a:ext>
            </a:extLst>
          </p:cNvPr>
          <p:cNvSpPr/>
          <p:nvPr/>
        </p:nvSpPr>
        <p:spPr>
          <a:xfrm>
            <a:off x="6615237" y="1043611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Up 41">
            <a:extLst>
              <a:ext uri="{FF2B5EF4-FFF2-40B4-BE49-F238E27FC236}">
                <a16:creationId xmlns:a16="http://schemas.microsoft.com/office/drawing/2014/main" id="{4459733E-53CF-4FD4-8D01-7679998133D5}"/>
              </a:ext>
            </a:extLst>
          </p:cNvPr>
          <p:cNvSpPr/>
          <p:nvPr/>
        </p:nvSpPr>
        <p:spPr>
          <a:xfrm>
            <a:off x="5087597" y="4977124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9200A268-6347-4C19-993B-A5886CBA7FE0}"/>
              </a:ext>
            </a:extLst>
          </p:cNvPr>
          <p:cNvSpPr/>
          <p:nvPr/>
        </p:nvSpPr>
        <p:spPr>
          <a:xfrm>
            <a:off x="5087597" y="2969664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91A83371-D6C3-4FD4-9892-2F90814AFDF4}"/>
              </a:ext>
            </a:extLst>
          </p:cNvPr>
          <p:cNvSpPr/>
          <p:nvPr/>
        </p:nvSpPr>
        <p:spPr>
          <a:xfrm>
            <a:off x="5087597" y="1043611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B0CC1024-379C-4334-AA1B-93EE0BB1F677}"/>
              </a:ext>
            </a:extLst>
          </p:cNvPr>
          <p:cNvSpPr/>
          <p:nvPr/>
        </p:nvSpPr>
        <p:spPr>
          <a:xfrm>
            <a:off x="1832627" y="4971093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BCCFECE8-3D36-4B4E-9187-F5FAE9148DAA}"/>
              </a:ext>
            </a:extLst>
          </p:cNvPr>
          <p:cNvSpPr/>
          <p:nvPr/>
        </p:nvSpPr>
        <p:spPr>
          <a:xfrm>
            <a:off x="1832627" y="2963633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915FB431-7CB4-4252-82AF-08C7DD348662}"/>
              </a:ext>
            </a:extLst>
          </p:cNvPr>
          <p:cNvSpPr/>
          <p:nvPr/>
        </p:nvSpPr>
        <p:spPr>
          <a:xfrm>
            <a:off x="1832627" y="1037580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43DE4CD7-60B0-4508-A3A8-E8A96C793175}"/>
              </a:ext>
            </a:extLst>
          </p:cNvPr>
          <p:cNvSpPr/>
          <p:nvPr/>
        </p:nvSpPr>
        <p:spPr>
          <a:xfrm rot="16200000">
            <a:off x="9235370" y="71037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81EBE65F-18CD-42D7-8E4A-CD37323D98EF}"/>
              </a:ext>
            </a:extLst>
          </p:cNvPr>
          <p:cNvSpPr/>
          <p:nvPr/>
        </p:nvSpPr>
        <p:spPr>
          <a:xfrm rot="16200000">
            <a:off x="5797115" y="38857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5649364D-7EE7-464A-BD96-A0FA9FD7625D}"/>
              </a:ext>
            </a:extLst>
          </p:cNvPr>
          <p:cNvSpPr/>
          <p:nvPr/>
        </p:nvSpPr>
        <p:spPr>
          <a:xfrm rot="16200000">
            <a:off x="2480993" y="38857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5E659865-A269-4BA4-AE2A-AFD1F9D6B8C0}"/>
              </a:ext>
            </a:extLst>
          </p:cNvPr>
          <p:cNvSpPr/>
          <p:nvPr/>
        </p:nvSpPr>
        <p:spPr>
          <a:xfrm rot="13084644">
            <a:off x="594918" y="322070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Up 55">
            <a:extLst>
              <a:ext uri="{FF2B5EF4-FFF2-40B4-BE49-F238E27FC236}">
                <a16:creationId xmlns:a16="http://schemas.microsoft.com/office/drawing/2014/main" id="{E68C2FAC-3E32-47F8-982D-B3727E913684}"/>
              </a:ext>
            </a:extLst>
          </p:cNvPr>
          <p:cNvSpPr/>
          <p:nvPr/>
        </p:nvSpPr>
        <p:spPr>
          <a:xfrm rot="10800000">
            <a:off x="364578" y="1934031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Up 56">
            <a:extLst>
              <a:ext uri="{FF2B5EF4-FFF2-40B4-BE49-F238E27FC236}">
                <a16:creationId xmlns:a16="http://schemas.microsoft.com/office/drawing/2014/main" id="{6372C4CD-B836-46FB-B614-56BACB9F5D01}"/>
              </a:ext>
            </a:extLst>
          </p:cNvPr>
          <p:cNvSpPr/>
          <p:nvPr/>
        </p:nvSpPr>
        <p:spPr>
          <a:xfrm rot="10800000">
            <a:off x="358358" y="4189320"/>
            <a:ext cx="460680" cy="10287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0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Turning</a:t>
            </a:r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en-US" sz="60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Figure 8</a:t>
            </a:r>
            <a:r>
              <a:rPr lang="en-US" sz="60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)</a:t>
            </a:r>
            <a:endParaRPr lang="en-US" sz="7200" kern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Experience turn radius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To become aware of surface conditions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Notice the difference in 2- vs. 4-wheel drive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endParaRPr lang="en-US" sz="2000" dirty="0">
              <a:latin typeface="Franklin Gothic Demi" panose="020B07030201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2. Explain range setup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Path of travel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Expected hand/arm signals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Situational Awareness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4. Conduct exercise</a:t>
            </a:r>
          </a:p>
        </p:txBody>
      </p:sp>
    </p:spTree>
    <p:extLst>
      <p:ext uri="{BB962C8B-B14F-4D97-AF65-F5344CB8AC3E}">
        <p14:creationId xmlns:p14="http://schemas.microsoft.com/office/powerpoint/2010/main" val="166739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Traffic cone outline">
            <a:extLst>
              <a:ext uri="{FF2B5EF4-FFF2-40B4-BE49-F238E27FC236}">
                <a16:creationId xmlns:a16="http://schemas.microsoft.com/office/drawing/2014/main" id="{3C75F4DA-FDE1-4867-A5CA-C493C4D419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535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Traffic cone outline">
            <a:extLst>
              <a:ext uri="{FF2B5EF4-FFF2-40B4-BE49-F238E27FC236}">
                <a16:creationId xmlns:a16="http://schemas.microsoft.com/office/drawing/2014/main" id="{8049B235-4AC2-4BE9-8312-8BD8FA864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6276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Traffic cone outline">
            <a:extLst>
              <a:ext uri="{FF2B5EF4-FFF2-40B4-BE49-F238E27FC236}">
                <a16:creationId xmlns:a16="http://schemas.microsoft.com/office/drawing/2014/main" id="{6FCD38F9-46C4-4B3D-83D6-435A345C7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85387"/>
            <a:ext cx="914400" cy="914400"/>
          </a:xfrm>
          <a:prstGeom prst="rect">
            <a:avLst/>
          </a:prstGeom>
        </p:spPr>
      </p:pic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E05230F0-2A2C-4BF3-B020-78F781F16B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358213"/>
            <a:ext cx="914400" cy="914400"/>
          </a:xfrm>
          <a:prstGeom prst="rect">
            <a:avLst/>
          </a:prstGeom>
        </p:spPr>
      </p:pic>
      <p:pic>
        <p:nvPicPr>
          <p:cNvPr id="8" name="Graphic 7" descr="Traffic cone outline">
            <a:extLst>
              <a:ext uri="{FF2B5EF4-FFF2-40B4-BE49-F238E27FC236}">
                <a16:creationId xmlns:a16="http://schemas.microsoft.com/office/drawing/2014/main" id="{C1B1A179-12BC-4D3C-AD9C-7B9E16C501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1865" y="635594"/>
            <a:ext cx="914400" cy="914400"/>
          </a:xfrm>
          <a:prstGeom prst="rect">
            <a:avLst/>
          </a:prstGeom>
        </p:spPr>
      </p:pic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B7C08210-ADBE-44EC-8AB8-6FC19ECF2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54654" y="5308006"/>
            <a:ext cx="914400" cy="914400"/>
          </a:xfrm>
          <a:prstGeom prst="rect">
            <a:avLst/>
          </a:prstGeom>
        </p:spPr>
      </p:pic>
      <p:pic>
        <p:nvPicPr>
          <p:cNvPr id="10" name="Graphic 9" descr="Traffic cone outline">
            <a:extLst>
              <a:ext uri="{FF2B5EF4-FFF2-40B4-BE49-F238E27FC236}">
                <a16:creationId xmlns:a16="http://schemas.microsoft.com/office/drawing/2014/main" id="{7F0C8F27-4411-4BEC-B4C1-61D51F2D1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635594"/>
            <a:ext cx="914400" cy="914400"/>
          </a:xfrm>
          <a:prstGeom prst="rect">
            <a:avLst/>
          </a:prstGeom>
        </p:spPr>
      </p:pic>
      <p:pic>
        <p:nvPicPr>
          <p:cNvPr id="11" name="Graphic 10" descr="Traffic cone outline">
            <a:extLst>
              <a:ext uri="{FF2B5EF4-FFF2-40B4-BE49-F238E27FC236}">
                <a16:creationId xmlns:a16="http://schemas.microsoft.com/office/drawing/2014/main" id="{E4D5E450-0F75-48AD-A87B-EF55DC3A6A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5390260"/>
            <a:ext cx="914400" cy="91440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C40943AD-8429-4FB5-B81A-1CEC861FE9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5390260"/>
            <a:ext cx="914400" cy="914400"/>
          </a:xfrm>
          <a:prstGeom prst="rect">
            <a:avLst/>
          </a:prstGeom>
        </p:spPr>
      </p:pic>
      <p:pic>
        <p:nvPicPr>
          <p:cNvPr id="13" name="Graphic 12" descr="Traffic cone outline">
            <a:extLst>
              <a:ext uri="{FF2B5EF4-FFF2-40B4-BE49-F238E27FC236}">
                <a16:creationId xmlns:a16="http://schemas.microsoft.com/office/drawing/2014/main" id="{62D00FEB-45DE-4117-9A74-2F486494E2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7283" y="635594"/>
            <a:ext cx="914400" cy="914400"/>
          </a:xfrm>
          <a:prstGeom prst="rect">
            <a:avLst/>
          </a:prstGeom>
        </p:spPr>
      </p:pic>
      <p:pic>
        <p:nvPicPr>
          <p:cNvPr id="14" name="Graphic 13" descr="Traffic cone outline">
            <a:extLst>
              <a:ext uri="{FF2B5EF4-FFF2-40B4-BE49-F238E27FC236}">
                <a16:creationId xmlns:a16="http://schemas.microsoft.com/office/drawing/2014/main" id="{BE1D69AB-83D9-4FEE-A306-8BEAC2352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79635" y="635594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F33CD687-BA41-420B-A186-805778331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1029" y="5390260"/>
            <a:ext cx="914400" cy="914400"/>
          </a:xfrm>
          <a:prstGeom prst="rect">
            <a:avLst/>
          </a:prstGeom>
        </p:spPr>
      </p:pic>
      <p:pic>
        <p:nvPicPr>
          <p:cNvPr id="16" name="Graphic 15" descr="Traffic cone outline">
            <a:extLst>
              <a:ext uri="{FF2B5EF4-FFF2-40B4-BE49-F238E27FC236}">
                <a16:creationId xmlns:a16="http://schemas.microsoft.com/office/drawing/2014/main" id="{0D1F03C1-7B9F-4182-A65A-FDB21499AD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2057400"/>
            <a:ext cx="914400" cy="914400"/>
          </a:xfrm>
          <a:prstGeom prst="rect">
            <a:avLst/>
          </a:prstGeom>
        </p:spPr>
      </p:pic>
      <p:pic>
        <p:nvPicPr>
          <p:cNvPr id="17" name="Graphic 16" descr="Traffic cone outline">
            <a:extLst>
              <a:ext uri="{FF2B5EF4-FFF2-40B4-BE49-F238E27FC236}">
                <a16:creationId xmlns:a16="http://schemas.microsoft.com/office/drawing/2014/main" id="{B31C60EF-E688-4A5B-85FE-00AA54E400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1646" y="3723830"/>
            <a:ext cx="914400" cy="914400"/>
          </a:xfrm>
          <a:prstGeom prst="rect">
            <a:avLst/>
          </a:prstGeom>
        </p:spPr>
      </p:pic>
      <p:pic>
        <p:nvPicPr>
          <p:cNvPr id="18" name="Graphic 17" descr="Traffic cone outline">
            <a:extLst>
              <a:ext uri="{FF2B5EF4-FFF2-40B4-BE49-F238E27FC236}">
                <a16:creationId xmlns:a16="http://schemas.microsoft.com/office/drawing/2014/main" id="{0AB0F15B-0440-4401-B6A8-F08CA369AB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47246" y="2969664"/>
            <a:ext cx="914400" cy="914400"/>
          </a:xfrm>
          <a:prstGeom prst="rect">
            <a:avLst/>
          </a:prstGeom>
        </p:spPr>
      </p:pic>
      <p:pic>
        <p:nvPicPr>
          <p:cNvPr id="19" name="Graphic 18" descr="Traffic cone outline">
            <a:extLst>
              <a:ext uri="{FF2B5EF4-FFF2-40B4-BE49-F238E27FC236}">
                <a16:creationId xmlns:a16="http://schemas.microsoft.com/office/drawing/2014/main" id="{298497A9-B04B-4D3C-9E53-E7EEA2B556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957" y="2969664"/>
            <a:ext cx="914400" cy="914400"/>
          </a:xfrm>
          <a:prstGeom prst="rect">
            <a:avLst/>
          </a:prstGeom>
        </p:spPr>
      </p:pic>
      <p:pic>
        <p:nvPicPr>
          <p:cNvPr id="20" name="Graphic 19" descr="Traffic cone outline">
            <a:extLst>
              <a:ext uri="{FF2B5EF4-FFF2-40B4-BE49-F238E27FC236}">
                <a16:creationId xmlns:a16="http://schemas.microsoft.com/office/drawing/2014/main" id="{468EA557-D92D-4397-BBDE-1C89D5910F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12392" y="2057400"/>
            <a:ext cx="914400" cy="914400"/>
          </a:xfrm>
          <a:prstGeom prst="rect">
            <a:avLst/>
          </a:prstGeom>
        </p:spPr>
      </p:pic>
      <p:pic>
        <p:nvPicPr>
          <p:cNvPr id="21" name="Graphic 20" descr="Traffic cone outline">
            <a:extLst>
              <a:ext uri="{FF2B5EF4-FFF2-40B4-BE49-F238E27FC236}">
                <a16:creationId xmlns:a16="http://schemas.microsoft.com/office/drawing/2014/main" id="{CCA6C8E8-B8E5-4B78-B370-5B6A3D277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7468" y="3723830"/>
            <a:ext cx="914400" cy="914400"/>
          </a:xfrm>
          <a:prstGeom prst="rect">
            <a:avLst/>
          </a:prstGeom>
        </p:spPr>
      </p:pic>
      <p:pic>
        <p:nvPicPr>
          <p:cNvPr id="22" name="Graphic 21" descr="Traffic cone outline">
            <a:extLst>
              <a:ext uri="{FF2B5EF4-FFF2-40B4-BE49-F238E27FC236}">
                <a16:creationId xmlns:a16="http://schemas.microsoft.com/office/drawing/2014/main" id="{836794CC-4329-4ADB-8DCC-04A46128A1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3068" y="2969664"/>
            <a:ext cx="914400" cy="914400"/>
          </a:xfrm>
          <a:prstGeom prst="rect">
            <a:avLst/>
          </a:prstGeom>
        </p:spPr>
      </p:pic>
      <p:pic>
        <p:nvPicPr>
          <p:cNvPr id="23" name="Graphic 22" descr="Traffic cone outline">
            <a:extLst>
              <a:ext uri="{FF2B5EF4-FFF2-40B4-BE49-F238E27FC236}">
                <a16:creationId xmlns:a16="http://schemas.microsoft.com/office/drawing/2014/main" id="{BAA7BD05-B897-4A2B-9EAB-CEFD250CEE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31779" y="2969664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232065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92D1C2FD-8D01-4342-9FD8-C41D588287A1}"/>
              </a:ext>
            </a:extLst>
          </p:cNvPr>
          <p:cNvSpPr/>
          <p:nvPr/>
        </p:nvSpPr>
        <p:spPr>
          <a:xfrm>
            <a:off x="6829425" y="4086225"/>
            <a:ext cx="3743325" cy="1266647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34771738-8E84-4247-B412-31708E1E016A}"/>
              </a:ext>
            </a:extLst>
          </p:cNvPr>
          <p:cNvSpPr/>
          <p:nvPr/>
        </p:nvSpPr>
        <p:spPr>
          <a:xfrm rot="10800000">
            <a:off x="6573005" y="1867523"/>
            <a:ext cx="3743325" cy="1266647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87EDBF6B-1FEE-4E9C-89AA-FB4AD5CDE4C0}"/>
              </a:ext>
            </a:extLst>
          </p:cNvPr>
          <p:cNvSpPr/>
          <p:nvPr/>
        </p:nvSpPr>
        <p:spPr>
          <a:xfrm rot="10800000" flipV="1">
            <a:off x="1689178" y="4086225"/>
            <a:ext cx="3743325" cy="1266647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Up 35">
            <a:extLst>
              <a:ext uri="{FF2B5EF4-FFF2-40B4-BE49-F238E27FC236}">
                <a16:creationId xmlns:a16="http://schemas.microsoft.com/office/drawing/2014/main" id="{F2B11766-99F9-4EC4-BCC3-95196970F8B3}"/>
              </a:ext>
            </a:extLst>
          </p:cNvPr>
          <p:cNvSpPr/>
          <p:nvPr/>
        </p:nvSpPr>
        <p:spPr>
          <a:xfrm flipV="1">
            <a:off x="1852881" y="1878206"/>
            <a:ext cx="3743325" cy="1266647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08B90120-05A7-4DC0-B9B9-4480C618B508}"/>
              </a:ext>
            </a:extLst>
          </p:cNvPr>
          <p:cNvSpPr/>
          <p:nvPr/>
        </p:nvSpPr>
        <p:spPr>
          <a:xfrm rot="19124128">
            <a:off x="5411997" y="3461498"/>
            <a:ext cx="1379167" cy="3693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Left 37">
            <a:extLst>
              <a:ext uri="{FF2B5EF4-FFF2-40B4-BE49-F238E27FC236}">
                <a16:creationId xmlns:a16="http://schemas.microsoft.com/office/drawing/2014/main" id="{8F1101D0-639F-4D77-A9A8-C384AAE78AA8}"/>
              </a:ext>
            </a:extLst>
          </p:cNvPr>
          <p:cNvSpPr/>
          <p:nvPr/>
        </p:nvSpPr>
        <p:spPr>
          <a:xfrm rot="13753888">
            <a:off x="5417609" y="3467823"/>
            <a:ext cx="1379167" cy="36933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C0BA5-20C9-4ACD-B406-D320AD64BCD1}"/>
              </a:ext>
            </a:extLst>
          </p:cNvPr>
          <p:cNvSpPr txBox="1"/>
          <p:nvPr/>
        </p:nvSpPr>
        <p:spPr>
          <a:xfrm>
            <a:off x="2868967" y="3244334"/>
            <a:ext cx="645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PAGE IS INTENTIONALLY LEFT BLANK</a:t>
            </a:r>
          </a:p>
        </p:txBody>
      </p:sp>
    </p:spTree>
    <p:extLst>
      <p:ext uri="{BB962C8B-B14F-4D97-AF65-F5344CB8AC3E}">
        <p14:creationId xmlns:p14="http://schemas.microsoft.com/office/powerpoint/2010/main" val="337780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Sharp Turns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Coordinate braking/throttle through sharp turns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Apply weight shift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Notice suspension reaction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2. Explain range setup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Path of travel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Expected hand/arm signals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Situational Awareness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4. Conduct exercise</a:t>
            </a:r>
          </a:p>
        </p:txBody>
      </p:sp>
    </p:spTree>
    <p:extLst>
      <p:ext uri="{BB962C8B-B14F-4D97-AF65-F5344CB8AC3E}">
        <p14:creationId xmlns:p14="http://schemas.microsoft.com/office/powerpoint/2010/main" val="47203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Traffic cone outline">
            <a:extLst>
              <a:ext uri="{FF2B5EF4-FFF2-40B4-BE49-F238E27FC236}">
                <a16:creationId xmlns:a16="http://schemas.microsoft.com/office/drawing/2014/main" id="{3C75F4DA-FDE1-4867-A5CA-C493C4D419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535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Traffic cone outline">
            <a:extLst>
              <a:ext uri="{FF2B5EF4-FFF2-40B4-BE49-F238E27FC236}">
                <a16:creationId xmlns:a16="http://schemas.microsoft.com/office/drawing/2014/main" id="{8049B235-4AC2-4BE9-8312-8BD8FA864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6276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Traffic cone outline">
            <a:extLst>
              <a:ext uri="{FF2B5EF4-FFF2-40B4-BE49-F238E27FC236}">
                <a16:creationId xmlns:a16="http://schemas.microsoft.com/office/drawing/2014/main" id="{6FCD38F9-46C4-4B3D-83D6-435A345C7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85387"/>
            <a:ext cx="914400" cy="914400"/>
          </a:xfrm>
          <a:prstGeom prst="rect">
            <a:avLst/>
          </a:prstGeom>
        </p:spPr>
      </p:pic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E05230F0-2A2C-4BF3-B020-78F781F16B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358213"/>
            <a:ext cx="914400" cy="914400"/>
          </a:xfrm>
          <a:prstGeom prst="rect">
            <a:avLst/>
          </a:prstGeom>
        </p:spPr>
      </p:pic>
      <p:pic>
        <p:nvPicPr>
          <p:cNvPr id="8" name="Graphic 7" descr="Traffic cone outline">
            <a:extLst>
              <a:ext uri="{FF2B5EF4-FFF2-40B4-BE49-F238E27FC236}">
                <a16:creationId xmlns:a16="http://schemas.microsoft.com/office/drawing/2014/main" id="{C1B1A179-12BC-4D3C-AD9C-7B9E16C501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1865" y="635594"/>
            <a:ext cx="914400" cy="914400"/>
          </a:xfrm>
          <a:prstGeom prst="rect">
            <a:avLst/>
          </a:prstGeom>
        </p:spPr>
      </p:pic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B7C08210-ADBE-44EC-8AB8-6FC19ECF2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54654" y="5308006"/>
            <a:ext cx="914400" cy="914400"/>
          </a:xfrm>
          <a:prstGeom prst="rect">
            <a:avLst/>
          </a:prstGeom>
        </p:spPr>
      </p:pic>
      <p:pic>
        <p:nvPicPr>
          <p:cNvPr id="10" name="Graphic 9" descr="Traffic cone outline">
            <a:extLst>
              <a:ext uri="{FF2B5EF4-FFF2-40B4-BE49-F238E27FC236}">
                <a16:creationId xmlns:a16="http://schemas.microsoft.com/office/drawing/2014/main" id="{7F0C8F27-4411-4BEC-B4C1-61D51F2D1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635594"/>
            <a:ext cx="914400" cy="914400"/>
          </a:xfrm>
          <a:prstGeom prst="rect">
            <a:avLst/>
          </a:prstGeom>
        </p:spPr>
      </p:pic>
      <p:pic>
        <p:nvPicPr>
          <p:cNvPr id="11" name="Graphic 10" descr="Traffic cone outline">
            <a:extLst>
              <a:ext uri="{FF2B5EF4-FFF2-40B4-BE49-F238E27FC236}">
                <a16:creationId xmlns:a16="http://schemas.microsoft.com/office/drawing/2014/main" id="{E4D5E450-0F75-48AD-A87B-EF55DC3A6A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5390260"/>
            <a:ext cx="914400" cy="91440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C40943AD-8429-4FB5-B81A-1CEC861FE9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5390260"/>
            <a:ext cx="914400" cy="914400"/>
          </a:xfrm>
          <a:prstGeom prst="rect">
            <a:avLst/>
          </a:prstGeom>
        </p:spPr>
      </p:pic>
      <p:pic>
        <p:nvPicPr>
          <p:cNvPr id="13" name="Graphic 12" descr="Traffic cone outline">
            <a:extLst>
              <a:ext uri="{FF2B5EF4-FFF2-40B4-BE49-F238E27FC236}">
                <a16:creationId xmlns:a16="http://schemas.microsoft.com/office/drawing/2014/main" id="{62D00FEB-45DE-4117-9A74-2F486494E2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7283" y="635594"/>
            <a:ext cx="914400" cy="914400"/>
          </a:xfrm>
          <a:prstGeom prst="rect">
            <a:avLst/>
          </a:prstGeom>
        </p:spPr>
      </p:pic>
      <p:pic>
        <p:nvPicPr>
          <p:cNvPr id="14" name="Graphic 13" descr="Traffic cone outline">
            <a:extLst>
              <a:ext uri="{FF2B5EF4-FFF2-40B4-BE49-F238E27FC236}">
                <a16:creationId xmlns:a16="http://schemas.microsoft.com/office/drawing/2014/main" id="{BE1D69AB-83D9-4FEE-A306-8BEAC2352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79635" y="635594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F33CD687-BA41-420B-A186-805778331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1029" y="5390260"/>
            <a:ext cx="914400" cy="914400"/>
          </a:xfrm>
          <a:prstGeom prst="rect">
            <a:avLst/>
          </a:prstGeom>
        </p:spPr>
      </p:pic>
      <p:pic>
        <p:nvPicPr>
          <p:cNvPr id="16" name="Graphic 15" descr="Traffic cone outline">
            <a:extLst>
              <a:ext uri="{FF2B5EF4-FFF2-40B4-BE49-F238E27FC236}">
                <a16:creationId xmlns:a16="http://schemas.microsoft.com/office/drawing/2014/main" id="{0D1F03C1-7B9F-4182-A65A-FDB21499AD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2057400"/>
            <a:ext cx="914400" cy="914400"/>
          </a:xfrm>
          <a:prstGeom prst="rect">
            <a:avLst/>
          </a:prstGeom>
        </p:spPr>
      </p:pic>
      <p:pic>
        <p:nvPicPr>
          <p:cNvPr id="17" name="Graphic 16" descr="Traffic cone outline">
            <a:extLst>
              <a:ext uri="{FF2B5EF4-FFF2-40B4-BE49-F238E27FC236}">
                <a16:creationId xmlns:a16="http://schemas.microsoft.com/office/drawing/2014/main" id="{B31C60EF-E688-4A5B-85FE-00AA54E400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1646" y="3723830"/>
            <a:ext cx="914400" cy="914400"/>
          </a:xfrm>
          <a:prstGeom prst="rect">
            <a:avLst/>
          </a:prstGeom>
        </p:spPr>
      </p:pic>
      <p:pic>
        <p:nvPicPr>
          <p:cNvPr id="18" name="Graphic 17" descr="Traffic cone outline">
            <a:extLst>
              <a:ext uri="{FF2B5EF4-FFF2-40B4-BE49-F238E27FC236}">
                <a16:creationId xmlns:a16="http://schemas.microsoft.com/office/drawing/2014/main" id="{0AB0F15B-0440-4401-B6A8-F08CA369AB4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47246" y="2969664"/>
            <a:ext cx="914400" cy="914400"/>
          </a:xfrm>
          <a:prstGeom prst="rect">
            <a:avLst/>
          </a:prstGeom>
        </p:spPr>
      </p:pic>
      <p:pic>
        <p:nvPicPr>
          <p:cNvPr id="19" name="Graphic 18" descr="Traffic cone outline">
            <a:extLst>
              <a:ext uri="{FF2B5EF4-FFF2-40B4-BE49-F238E27FC236}">
                <a16:creationId xmlns:a16="http://schemas.microsoft.com/office/drawing/2014/main" id="{298497A9-B04B-4D3C-9E53-E7EEA2B556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05957" y="2969664"/>
            <a:ext cx="914400" cy="914400"/>
          </a:xfrm>
          <a:prstGeom prst="rect">
            <a:avLst/>
          </a:prstGeom>
        </p:spPr>
      </p:pic>
      <p:pic>
        <p:nvPicPr>
          <p:cNvPr id="20" name="Graphic 19" descr="Traffic cone outline">
            <a:extLst>
              <a:ext uri="{FF2B5EF4-FFF2-40B4-BE49-F238E27FC236}">
                <a16:creationId xmlns:a16="http://schemas.microsoft.com/office/drawing/2014/main" id="{468EA557-D92D-4397-BBDE-1C89D5910F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12392" y="2057400"/>
            <a:ext cx="914400" cy="914400"/>
          </a:xfrm>
          <a:prstGeom prst="rect">
            <a:avLst/>
          </a:prstGeom>
        </p:spPr>
      </p:pic>
      <p:pic>
        <p:nvPicPr>
          <p:cNvPr id="21" name="Graphic 20" descr="Traffic cone outline">
            <a:extLst>
              <a:ext uri="{FF2B5EF4-FFF2-40B4-BE49-F238E27FC236}">
                <a16:creationId xmlns:a16="http://schemas.microsoft.com/office/drawing/2014/main" id="{CCA6C8E8-B8E5-4B78-B370-5B6A3D277D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87468" y="3723830"/>
            <a:ext cx="914400" cy="914400"/>
          </a:xfrm>
          <a:prstGeom prst="rect">
            <a:avLst/>
          </a:prstGeom>
        </p:spPr>
      </p:pic>
      <p:pic>
        <p:nvPicPr>
          <p:cNvPr id="22" name="Graphic 21" descr="Traffic cone outline">
            <a:extLst>
              <a:ext uri="{FF2B5EF4-FFF2-40B4-BE49-F238E27FC236}">
                <a16:creationId xmlns:a16="http://schemas.microsoft.com/office/drawing/2014/main" id="{836794CC-4329-4ADB-8DCC-04A46128A1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73068" y="2969664"/>
            <a:ext cx="914400" cy="914400"/>
          </a:xfrm>
          <a:prstGeom prst="rect">
            <a:avLst/>
          </a:prstGeom>
        </p:spPr>
      </p:pic>
      <p:pic>
        <p:nvPicPr>
          <p:cNvPr id="23" name="Graphic 22" descr="Traffic cone outline">
            <a:extLst>
              <a:ext uri="{FF2B5EF4-FFF2-40B4-BE49-F238E27FC236}">
                <a16:creationId xmlns:a16="http://schemas.microsoft.com/office/drawing/2014/main" id="{BAA7BD05-B897-4A2B-9EAB-CEFD250CEE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31779" y="2969664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232065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F6893F6-C6A2-4994-9561-EFED63A774AC}"/>
              </a:ext>
            </a:extLst>
          </p:cNvPr>
          <p:cNvSpPr/>
          <p:nvPr/>
        </p:nvSpPr>
        <p:spPr>
          <a:xfrm rot="7591455">
            <a:off x="3373962" y="3579789"/>
            <a:ext cx="5772286" cy="2324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082B39E-F0DC-4E67-BB8E-19B912E35AA9}"/>
              </a:ext>
            </a:extLst>
          </p:cNvPr>
          <p:cNvSpPr/>
          <p:nvPr/>
        </p:nvSpPr>
        <p:spPr>
          <a:xfrm rot="3280630">
            <a:off x="2976932" y="3527314"/>
            <a:ext cx="5772286" cy="2304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22707B6-0BC6-4333-9D31-245C4DC07A08}"/>
              </a:ext>
            </a:extLst>
          </p:cNvPr>
          <p:cNvSpPr/>
          <p:nvPr/>
        </p:nvSpPr>
        <p:spPr>
          <a:xfrm rot="16200000">
            <a:off x="7588220" y="3374387"/>
            <a:ext cx="4806291" cy="2932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8B482BBC-3B3E-4C5D-BCBE-D4E6934F8D87}"/>
              </a:ext>
            </a:extLst>
          </p:cNvPr>
          <p:cNvSpPr/>
          <p:nvPr/>
        </p:nvSpPr>
        <p:spPr>
          <a:xfrm rot="16200000">
            <a:off x="36072" y="3364830"/>
            <a:ext cx="4806290" cy="3123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Curved Up 23">
            <a:extLst>
              <a:ext uri="{FF2B5EF4-FFF2-40B4-BE49-F238E27FC236}">
                <a16:creationId xmlns:a16="http://schemas.microsoft.com/office/drawing/2014/main" id="{7C087732-A803-4453-A716-26448169E2BE}"/>
              </a:ext>
            </a:extLst>
          </p:cNvPr>
          <p:cNvSpPr/>
          <p:nvPr/>
        </p:nvSpPr>
        <p:spPr>
          <a:xfrm rot="10800000">
            <a:off x="7752944" y="359574"/>
            <a:ext cx="2093233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B1B98E54-60CD-4CE9-86B4-E97AF4CFA092}"/>
              </a:ext>
            </a:extLst>
          </p:cNvPr>
          <p:cNvSpPr/>
          <p:nvPr/>
        </p:nvSpPr>
        <p:spPr>
          <a:xfrm>
            <a:off x="7568119" y="6222406"/>
            <a:ext cx="2278060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F6BDF314-973B-40F2-BE0A-E7A61451C5B2}"/>
              </a:ext>
            </a:extLst>
          </p:cNvPr>
          <p:cNvSpPr/>
          <p:nvPr/>
        </p:nvSpPr>
        <p:spPr>
          <a:xfrm rot="10800000" flipH="1">
            <a:off x="2345822" y="312696"/>
            <a:ext cx="2093233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EA57DBAF-621E-447A-9BB4-05475D9A480E}"/>
              </a:ext>
            </a:extLst>
          </p:cNvPr>
          <p:cNvSpPr/>
          <p:nvPr/>
        </p:nvSpPr>
        <p:spPr>
          <a:xfrm flipH="1">
            <a:off x="2283045" y="6271203"/>
            <a:ext cx="2156010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Quick Stops &amp; Swerves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Experience quick, straight line stops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Experience an evasive maneuver followed by a quick, straight line stop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2. Explain range setup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Path of travel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Expected hand/arm signals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Situational Awareness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4. Conduct exercise</a:t>
            </a:r>
          </a:p>
        </p:txBody>
      </p:sp>
    </p:spTree>
    <p:extLst>
      <p:ext uri="{BB962C8B-B14F-4D97-AF65-F5344CB8AC3E}">
        <p14:creationId xmlns:p14="http://schemas.microsoft.com/office/powerpoint/2010/main" val="294997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E05230F0-2A2C-4BF3-B020-78F781F16B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2546" y="2183231"/>
            <a:ext cx="914400" cy="914400"/>
          </a:xfrm>
          <a:prstGeom prst="rect">
            <a:avLst/>
          </a:prstGeom>
        </p:spPr>
      </p:pic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B7C08210-ADBE-44EC-8AB8-6FC19ECF2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4104" y="1268920"/>
            <a:ext cx="914400" cy="914400"/>
          </a:xfrm>
          <a:prstGeom prst="rect">
            <a:avLst/>
          </a:prstGeom>
        </p:spPr>
      </p:pic>
      <p:pic>
        <p:nvPicPr>
          <p:cNvPr id="11" name="Graphic 10" descr="Traffic cone outline">
            <a:extLst>
              <a:ext uri="{FF2B5EF4-FFF2-40B4-BE49-F238E27FC236}">
                <a16:creationId xmlns:a16="http://schemas.microsoft.com/office/drawing/2014/main" id="{E4D5E450-0F75-48AD-A87B-EF55DC3A6A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8767" y="2183320"/>
            <a:ext cx="914400" cy="91440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C40943AD-8429-4FB5-B81A-1CEC861FE9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34039" y="2185415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F33CD687-BA41-420B-A186-805778331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5432" y="2183320"/>
            <a:ext cx="914400" cy="914400"/>
          </a:xfrm>
          <a:prstGeom prst="rect">
            <a:avLst/>
          </a:prstGeom>
        </p:spPr>
      </p:pic>
      <p:pic>
        <p:nvPicPr>
          <p:cNvPr id="28" name="Graphic 27" descr="Traffic cone outline">
            <a:extLst>
              <a:ext uri="{FF2B5EF4-FFF2-40B4-BE49-F238E27FC236}">
                <a16:creationId xmlns:a16="http://schemas.microsoft.com/office/drawing/2014/main" id="{4EA74CBF-3528-4F5D-996A-7EDBCE7569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04721" y="3529413"/>
            <a:ext cx="914400" cy="914400"/>
          </a:xfrm>
          <a:prstGeom prst="rect">
            <a:avLst/>
          </a:prstGeom>
        </p:spPr>
      </p:pic>
      <p:pic>
        <p:nvPicPr>
          <p:cNvPr id="29" name="Graphic 28" descr="Traffic cone outline">
            <a:extLst>
              <a:ext uri="{FF2B5EF4-FFF2-40B4-BE49-F238E27FC236}">
                <a16:creationId xmlns:a16="http://schemas.microsoft.com/office/drawing/2014/main" id="{13326980-ED45-47F6-8CF5-B894B554C9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48767" y="3529413"/>
            <a:ext cx="914400" cy="914400"/>
          </a:xfrm>
          <a:prstGeom prst="rect">
            <a:avLst/>
          </a:prstGeom>
        </p:spPr>
      </p:pic>
      <p:pic>
        <p:nvPicPr>
          <p:cNvPr id="30" name="Graphic 29" descr="Traffic cone outline">
            <a:extLst>
              <a:ext uri="{FF2B5EF4-FFF2-40B4-BE49-F238E27FC236}">
                <a16:creationId xmlns:a16="http://schemas.microsoft.com/office/drawing/2014/main" id="{D0572FE1-E5D9-4A24-849C-5742105A27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0676" y="2600236"/>
            <a:ext cx="914400" cy="914400"/>
          </a:xfrm>
          <a:prstGeom prst="rect">
            <a:avLst/>
          </a:prstGeom>
        </p:spPr>
      </p:pic>
      <p:pic>
        <p:nvPicPr>
          <p:cNvPr id="31" name="Graphic 30" descr="Traffic cone outline">
            <a:extLst>
              <a:ext uri="{FF2B5EF4-FFF2-40B4-BE49-F238E27FC236}">
                <a16:creationId xmlns:a16="http://schemas.microsoft.com/office/drawing/2014/main" id="{7E5BCD31-4A51-4A6B-98CA-6BA9654489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0676" y="3931552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232065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4EEE824-B5BB-49C9-9602-CA4C20A018BA}"/>
              </a:ext>
            </a:extLst>
          </p:cNvPr>
          <p:cNvSpPr/>
          <p:nvPr/>
        </p:nvSpPr>
        <p:spPr>
          <a:xfrm>
            <a:off x="2246896" y="3188827"/>
            <a:ext cx="6372225" cy="2761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6B8BA2-CFD7-47B7-B48F-4C1EA397146A}"/>
              </a:ext>
            </a:extLst>
          </p:cNvPr>
          <p:cNvSpPr/>
          <p:nvPr/>
        </p:nvSpPr>
        <p:spPr>
          <a:xfrm rot="18559434">
            <a:off x="8335177" y="2293036"/>
            <a:ext cx="1647825" cy="1968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0128FA5-DF1C-4375-8A63-B8D89BDAFAAD}"/>
              </a:ext>
            </a:extLst>
          </p:cNvPr>
          <p:cNvSpPr/>
          <p:nvPr/>
        </p:nvSpPr>
        <p:spPr>
          <a:xfrm rot="2850825">
            <a:off x="8365986" y="4067711"/>
            <a:ext cx="1647825" cy="1968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6402F7B-4483-49F2-A315-FA4ED8500D58}"/>
              </a:ext>
            </a:extLst>
          </p:cNvPr>
          <p:cNvSpPr/>
          <p:nvPr/>
        </p:nvSpPr>
        <p:spPr>
          <a:xfrm>
            <a:off x="8857223" y="3218978"/>
            <a:ext cx="906881" cy="2100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0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Riding Over Obstacles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Approach close to 90 degrees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Coordinate braking/throttle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Apply weight shift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Notice suspension reaction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2. Explain range setup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Path of travel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Expected hand/arm signals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Ride around perimeter counterclockwise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4. Conduct exercise</a:t>
            </a:r>
          </a:p>
        </p:txBody>
      </p:sp>
    </p:spTree>
    <p:extLst>
      <p:ext uri="{BB962C8B-B14F-4D97-AF65-F5344CB8AC3E}">
        <p14:creationId xmlns:p14="http://schemas.microsoft.com/office/powerpoint/2010/main" val="3013348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raffic cone outline">
            <a:extLst>
              <a:ext uri="{FF2B5EF4-FFF2-40B4-BE49-F238E27FC236}">
                <a16:creationId xmlns:a16="http://schemas.microsoft.com/office/drawing/2014/main" id="{6FCD38F9-46C4-4B3D-83D6-435A345C7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2946" y="3080937"/>
            <a:ext cx="914400" cy="914400"/>
          </a:xfrm>
          <a:prstGeom prst="rect">
            <a:avLst/>
          </a:prstGeom>
        </p:spPr>
      </p:pic>
      <p:pic>
        <p:nvPicPr>
          <p:cNvPr id="8" name="Graphic 7" descr="Traffic cone outline">
            <a:extLst>
              <a:ext uri="{FF2B5EF4-FFF2-40B4-BE49-F238E27FC236}">
                <a16:creationId xmlns:a16="http://schemas.microsoft.com/office/drawing/2014/main" id="{C1B1A179-12BC-4D3C-AD9C-7B9E16C501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09076" y="3131144"/>
            <a:ext cx="914400" cy="914400"/>
          </a:xfrm>
          <a:prstGeom prst="rect">
            <a:avLst/>
          </a:prstGeom>
        </p:spPr>
      </p:pic>
      <p:pic>
        <p:nvPicPr>
          <p:cNvPr id="10" name="Graphic 9" descr="Traffic cone outline">
            <a:extLst>
              <a:ext uri="{FF2B5EF4-FFF2-40B4-BE49-F238E27FC236}">
                <a16:creationId xmlns:a16="http://schemas.microsoft.com/office/drawing/2014/main" id="{7F0C8F27-4411-4BEC-B4C1-61D51F2D1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04616" y="3131144"/>
            <a:ext cx="914400" cy="914400"/>
          </a:xfrm>
          <a:prstGeom prst="rect">
            <a:avLst/>
          </a:prstGeom>
        </p:spPr>
      </p:pic>
      <p:pic>
        <p:nvPicPr>
          <p:cNvPr id="13" name="Graphic 12" descr="Traffic cone outline">
            <a:extLst>
              <a:ext uri="{FF2B5EF4-FFF2-40B4-BE49-F238E27FC236}">
                <a16:creationId xmlns:a16="http://schemas.microsoft.com/office/drawing/2014/main" id="{62D00FEB-45DE-4117-9A74-2F486494E2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64494" y="3131144"/>
            <a:ext cx="914400" cy="914400"/>
          </a:xfrm>
          <a:prstGeom prst="rect">
            <a:avLst/>
          </a:prstGeom>
        </p:spPr>
      </p:pic>
      <p:pic>
        <p:nvPicPr>
          <p:cNvPr id="14" name="Graphic 13" descr="Traffic cone outline">
            <a:extLst>
              <a:ext uri="{FF2B5EF4-FFF2-40B4-BE49-F238E27FC236}">
                <a16:creationId xmlns:a16="http://schemas.microsoft.com/office/drawing/2014/main" id="{BE1D69AB-83D9-4FEE-A306-8BEAC2352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6846" y="3131144"/>
            <a:ext cx="914400" cy="914400"/>
          </a:xfrm>
          <a:prstGeom prst="rect">
            <a:avLst/>
          </a:prstGeom>
        </p:spPr>
      </p:pic>
      <p:pic>
        <p:nvPicPr>
          <p:cNvPr id="25" name="Graphic 24" descr="Aquarius with solid fill">
            <a:extLst>
              <a:ext uri="{FF2B5EF4-FFF2-40B4-BE49-F238E27FC236}">
                <a16:creationId xmlns:a16="http://schemas.microsoft.com/office/drawing/2014/main" id="{E22D1F23-A4FF-4D1A-8397-06D3C7C15D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23384" y="2623737"/>
            <a:ext cx="914400" cy="914400"/>
          </a:xfrm>
          <a:prstGeom prst="rect">
            <a:avLst/>
          </a:prstGeom>
        </p:spPr>
      </p:pic>
      <p:pic>
        <p:nvPicPr>
          <p:cNvPr id="26" name="Graphic 25" descr="Aquarius with solid fill">
            <a:extLst>
              <a:ext uri="{FF2B5EF4-FFF2-40B4-BE49-F238E27FC236}">
                <a16:creationId xmlns:a16="http://schemas.microsoft.com/office/drawing/2014/main" id="{F8E5BD65-834B-4DE1-8F3D-ACCF71BDD5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5614" y="2623737"/>
            <a:ext cx="914400" cy="914400"/>
          </a:xfrm>
          <a:prstGeom prst="rect">
            <a:avLst/>
          </a:prstGeom>
        </p:spPr>
      </p:pic>
      <p:pic>
        <p:nvPicPr>
          <p:cNvPr id="27" name="Graphic 26" descr="Aquarius with solid fill">
            <a:extLst>
              <a:ext uri="{FF2B5EF4-FFF2-40B4-BE49-F238E27FC236}">
                <a16:creationId xmlns:a16="http://schemas.microsoft.com/office/drawing/2014/main" id="{EC51420D-D530-4DE9-8782-499FF97452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80731" y="2623737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232065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2743D13-7018-46B8-9F7D-548DE77F0597}"/>
              </a:ext>
            </a:extLst>
          </p:cNvPr>
          <p:cNvSpPr/>
          <p:nvPr/>
        </p:nvSpPr>
        <p:spPr>
          <a:xfrm rot="10800000">
            <a:off x="1249797" y="2329585"/>
            <a:ext cx="9516479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3C941-9C3B-4B7F-9CA8-753FCEDDF198}"/>
              </a:ext>
            </a:extLst>
          </p:cNvPr>
          <p:cNvSpPr txBox="1"/>
          <p:nvPr/>
        </p:nvSpPr>
        <p:spPr>
          <a:xfrm>
            <a:off x="2258513" y="3287105"/>
            <a:ext cx="11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Obstacle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AF81FA-86B7-48CE-8574-B50379F6C1F6}"/>
              </a:ext>
            </a:extLst>
          </p:cNvPr>
          <p:cNvSpPr txBox="1"/>
          <p:nvPr/>
        </p:nvSpPr>
        <p:spPr>
          <a:xfrm>
            <a:off x="4663506" y="3304826"/>
            <a:ext cx="11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Obstacle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C2AA3-4ABF-4183-95AB-DC10C8913798}"/>
              </a:ext>
            </a:extLst>
          </p:cNvPr>
          <p:cNvSpPr txBox="1"/>
          <p:nvPr/>
        </p:nvSpPr>
        <p:spPr>
          <a:xfrm>
            <a:off x="6748232" y="3304826"/>
            <a:ext cx="113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Obstacle</a:t>
            </a:r>
          </a:p>
        </p:txBody>
      </p:sp>
    </p:spTree>
    <p:extLst>
      <p:ext uri="{BB962C8B-B14F-4D97-AF65-F5344CB8AC3E}">
        <p14:creationId xmlns:p14="http://schemas.microsoft.com/office/powerpoint/2010/main" val="2173347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080"/>
            <a:ext cx="4709160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Slalom </a:t>
            </a:r>
            <a:r>
              <a:rPr lang="en-US" sz="6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(Quicker Turns)</a:t>
            </a:r>
            <a:endParaRPr lang="en-US" sz="8000" kern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Coordinate throttle on weave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Position vehicle precisely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Notice suspension reaction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2. Explain range setup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Path of travel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Expected hand/arm signals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Situational Awareness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4. Conduct exercise</a:t>
            </a:r>
          </a:p>
        </p:txBody>
      </p:sp>
    </p:spTree>
    <p:extLst>
      <p:ext uri="{BB962C8B-B14F-4D97-AF65-F5344CB8AC3E}">
        <p14:creationId xmlns:p14="http://schemas.microsoft.com/office/powerpoint/2010/main" val="404686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FFDAE2-567E-4CCD-8A4B-649883823977}"/>
              </a:ext>
            </a:extLst>
          </p:cNvPr>
          <p:cNvSpPr>
            <a:spLocks noChangeAspect="1"/>
          </p:cNvSpPr>
          <p:nvPr/>
        </p:nvSpPr>
        <p:spPr>
          <a:xfrm>
            <a:off x="922946" y="1042587"/>
            <a:ext cx="10323319" cy="4973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Traffic cone outline">
            <a:extLst>
              <a:ext uri="{FF2B5EF4-FFF2-40B4-BE49-F238E27FC236}">
                <a16:creationId xmlns:a16="http://schemas.microsoft.com/office/drawing/2014/main" id="{3C75F4DA-FDE1-4867-A5CA-C493C4D419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535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Traffic cone outline">
            <a:extLst>
              <a:ext uri="{FF2B5EF4-FFF2-40B4-BE49-F238E27FC236}">
                <a16:creationId xmlns:a16="http://schemas.microsoft.com/office/drawing/2014/main" id="{8049B235-4AC2-4BE9-8312-8BD8FA864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6276" y="2971800"/>
            <a:ext cx="914400" cy="914400"/>
          </a:xfrm>
          <a:prstGeom prst="rect">
            <a:avLst/>
          </a:prstGeom>
        </p:spPr>
      </p:pic>
      <p:pic>
        <p:nvPicPr>
          <p:cNvPr id="6" name="Graphic 5" descr="Traffic cone outline">
            <a:extLst>
              <a:ext uri="{FF2B5EF4-FFF2-40B4-BE49-F238E27FC236}">
                <a16:creationId xmlns:a16="http://schemas.microsoft.com/office/drawing/2014/main" id="{6FCD38F9-46C4-4B3D-83D6-435A345C72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85387"/>
            <a:ext cx="914400" cy="914400"/>
          </a:xfrm>
          <a:prstGeom prst="rect">
            <a:avLst/>
          </a:prstGeom>
        </p:spPr>
      </p:pic>
      <p:pic>
        <p:nvPicPr>
          <p:cNvPr id="7" name="Graphic 6" descr="Traffic cone outline">
            <a:extLst>
              <a:ext uri="{FF2B5EF4-FFF2-40B4-BE49-F238E27FC236}">
                <a16:creationId xmlns:a16="http://schemas.microsoft.com/office/drawing/2014/main" id="{E05230F0-2A2C-4BF3-B020-78F781F16B7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5735" y="5358213"/>
            <a:ext cx="914400" cy="914400"/>
          </a:xfrm>
          <a:prstGeom prst="rect">
            <a:avLst/>
          </a:prstGeom>
        </p:spPr>
      </p:pic>
      <p:pic>
        <p:nvPicPr>
          <p:cNvPr id="8" name="Graphic 7" descr="Traffic cone outline">
            <a:extLst>
              <a:ext uri="{FF2B5EF4-FFF2-40B4-BE49-F238E27FC236}">
                <a16:creationId xmlns:a16="http://schemas.microsoft.com/office/drawing/2014/main" id="{C1B1A179-12BC-4D3C-AD9C-7B9E16C501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31865" y="635594"/>
            <a:ext cx="914400" cy="914400"/>
          </a:xfrm>
          <a:prstGeom prst="rect">
            <a:avLst/>
          </a:prstGeom>
        </p:spPr>
      </p:pic>
      <p:pic>
        <p:nvPicPr>
          <p:cNvPr id="9" name="Graphic 8" descr="Traffic cone outline">
            <a:extLst>
              <a:ext uri="{FF2B5EF4-FFF2-40B4-BE49-F238E27FC236}">
                <a16:creationId xmlns:a16="http://schemas.microsoft.com/office/drawing/2014/main" id="{B7C08210-ADBE-44EC-8AB8-6FC19ECF2D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54654" y="5308006"/>
            <a:ext cx="914400" cy="914400"/>
          </a:xfrm>
          <a:prstGeom prst="rect">
            <a:avLst/>
          </a:prstGeom>
        </p:spPr>
      </p:pic>
      <p:pic>
        <p:nvPicPr>
          <p:cNvPr id="10" name="Graphic 9" descr="Traffic cone outline">
            <a:extLst>
              <a:ext uri="{FF2B5EF4-FFF2-40B4-BE49-F238E27FC236}">
                <a16:creationId xmlns:a16="http://schemas.microsoft.com/office/drawing/2014/main" id="{7F0C8F27-4411-4BEC-B4C1-61D51F2D19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635594"/>
            <a:ext cx="914400" cy="914400"/>
          </a:xfrm>
          <a:prstGeom prst="rect">
            <a:avLst/>
          </a:prstGeom>
        </p:spPr>
      </p:pic>
      <p:pic>
        <p:nvPicPr>
          <p:cNvPr id="11" name="Graphic 10" descr="Traffic cone outline">
            <a:extLst>
              <a:ext uri="{FF2B5EF4-FFF2-40B4-BE49-F238E27FC236}">
                <a16:creationId xmlns:a16="http://schemas.microsoft.com/office/drawing/2014/main" id="{E4D5E450-0F75-48AD-A87B-EF55DC3A6A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27405" y="5390260"/>
            <a:ext cx="914400" cy="914400"/>
          </a:xfrm>
          <a:prstGeom prst="rect">
            <a:avLst/>
          </a:prstGeom>
        </p:spPr>
      </p:pic>
      <p:pic>
        <p:nvPicPr>
          <p:cNvPr id="12" name="Graphic 11" descr="Traffic cone outline">
            <a:extLst>
              <a:ext uri="{FF2B5EF4-FFF2-40B4-BE49-F238E27FC236}">
                <a16:creationId xmlns:a16="http://schemas.microsoft.com/office/drawing/2014/main" id="{C40943AD-8429-4FB5-B81A-1CEC861FE9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6570" y="5390260"/>
            <a:ext cx="914400" cy="914400"/>
          </a:xfrm>
          <a:prstGeom prst="rect">
            <a:avLst/>
          </a:prstGeom>
        </p:spPr>
      </p:pic>
      <p:pic>
        <p:nvPicPr>
          <p:cNvPr id="13" name="Graphic 12" descr="Traffic cone outline">
            <a:extLst>
              <a:ext uri="{FF2B5EF4-FFF2-40B4-BE49-F238E27FC236}">
                <a16:creationId xmlns:a16="http://schemas.microsoft.com/office/drawing/2014/main" id="{62D00FEB-45DE-4117-9A74-2F486494E2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7283" y="635594"/>
            <a:ext cx="914400" cy="914400"/>
          </a:xfrm>
          <a:prstGeom prst="rect">
            <a:avLst/>
          </a:prstGeom>
        </p:spPr>
      </p:pic>
      <p:pic>
        <p:nvPicPr>
          <p:cNvPr id="14" name="Graphic 13" descr="Traffic cone outline">
            <a:extLst>
              <a:ext uri="{FF2B5EF4-FFF2-40B4-BE49-F238E27FC236}">
                <a16:creationId xmlns:a16="http://schemas.microsoft.com/office/drawing/2014/main" id="{BE1D69AB-83D9-4FEE-A306-8BEAC23523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79635" y="635594"/>
            <a:ext cx="914400" cy="914400"/>
          </a:xfrm>
          <a:prstGeom prst="rect">
            <a:avLst/>
          </a:prstGeom>
        </p:spPr>
      </p:pic>
      <p:pic>
        <p:nvPicPr>
          <p:cNvPr id="15" name="Graphic 14" descr="Traffic cone outline">
            <a:extLst>
              <a:ext uri="{FF2B5EF4-FFF2-40B4-BE49-F238E27FC236}">
                <a16:creationId xmlns:a16="http://schemas.microsoft.com/office/drawing/2014/main" id="{F33CD687-BA41-420B-A186-8057783312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91029" y="5390260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1A5FA8B-BA1E-4734-84A6-3E909F1B86BC}"/>
              </a:ext>
            </a:extLst>
          </p:cNvPr>
          <p:cNvSpPr txBox="1"/>
          <p:nvPr/>
        </p:nvSpPr>
        <p:spPr>
          <a:xfrm>
            <a:off x="4293590" y="9888"/>
            <a:ext cx="36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</a:t>
            </a:r>
            <a:r>
              <a:rPr lang="en-US" b="1" dirty="0"/>
              <a:t>200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752F4-DE9A-4F93-8339-B2FED315E18E}"/>
              </a:ext>
            </a:extLst>
          </p:cNvPr>
          <p:cNvSpPr txBox="1"/>
          <p:nvPr/>
        </p:nvSpPr>
        <p:spPr>
          <a:xfrm>
            <a:off x="232065" y="1726120"/>
            <a:ext cx="461665" cy="34014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100</a:t>
            </a:r>
            <a:r>
              <a:rPr lang="en-US" b="1" dirty="0"/>
              <a:t> Feet Recommended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</a:t>
            </a:r>
          </a:p>
        </p:txBody>
      </p:sp>
      <p:sp>
        <p:nvSpPr>
          <p:cNvPr id="34" name="Arrow: Curved Up 33">
            <a:extLst>
              <a:ext uri="{FF2B5EF4-FFF2-40B4-BE49-F238E27FC236}">
                <a16:creationId xmlns:a16="http://schemas.microsoft.com/office/drawing/2014/main" id="{7439050B-3F05-4389-B286-A42F13E9EAE6}"/>
              </a:ext>
            </a:extLst>
          </p:cNvPr>
          <p:cNvSpPr/>
          <p:nvPr/>
        </p:nvSpPr>
        <p:spPr>
          <a:xfrm>
            <a:off x="9351525" y="6228503"/>
            <a:ext cx="1871951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436DB552-3905-430A-8907-D053665F6F27}"/>
              </a:ext>
            </a:extLst>
          </p:cNvPr>
          <p:cNvSpPr/>
          <p:nvPr/>
        </p:nvSpPr>
        <p:spPr>
          <a:xfrm>
            <a:off x="1049529" y="6251277"/>
            <a:ext cx="1790947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urved Up 35">
            <a:extLst>
              <a:ext uri="{FF2B5EF4-FFF2-40B4-BE49-F238E27FC236}">
                <a16:creationId xmlns:a16="http://schemas.microsoft.com/office/drawing/2014/main" id="{7C875117-91C5-483F-BF71-580B2E92DAE7}"/>
              </a:ext>
            </a:extLst>
          </p:cNvPr>
          <p:cNvSpPr/>
          <p:nvPr/>
        </p:nvSpPr>
        <p:spPr>
          <a:xfrm>
            <a:off x="4795735" y="6304660"/>
            <a:ext cx="2344079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Arrow: Curved Up 36">
            <a:extLst>
              <a:ext uri="{FF2B5EF4-FFF2-40B4-BE49-F238E27FC236}">
                <a16:creationId xmlns:a16="http://schemas.microsoft.com/office/drawing/2014/main" id="{34256EC1-2129-49DA-B5A9-1EC44B6E63B0}"/>
              </a:ext>
            </a:extLst>
          </p:cNvPr>
          <p:cNvSpPr/>
          <p:nvPr/>
        </p:nvSpPr>
        <p:spPr>
          <a:xfrm rot="10800000" flipH="1">
            <a:off x="2840476" y="4987923"/>
            <a:ext cx="1955260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F8FE001B-1E75-4E8C-8F4E-372F1492E4E4}"/>
              </a:ext>
            </a:extLst>
          </p:cNvPr>
          <p:cNvSpPr/>
          <p:nvPr/>
        </p:nvSpPr>
        <p:spPr>
          <a:xfrm rot="10800000" flipH="1">
            <a:off x="7139814" y="4990504"/>
            <a:ext cx="2211711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7C5E461A-5AC8-436A-92A2-53E1FC6E7CB1}"/>
              </a:ext>
            </a:extLst>
          </p:cNvPr>
          <p:cNvSpPr/>
          <p:nvPr/>
        </p:nvSpPr>
        <p:spPr>
          <a:xfrm rot="10800000">
            <a:off x="9447860" y="235587"/>
            <a:ext cx="1717399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6A33D8E1-5B08-42A3-B577-3F3039D05ED9}"/>
              </a:ext>
            </a:extLst>
          </p:cNvPr>
          <p:cNvSpPr/>
          <p:nvPr/>
        </p:nvSpPr>
        <p:spPr>
          <a:xfrm rot="10800000">
            <a:off x="4912468" y="348743"/>
            <a:ext cx="2227346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row: Curved Up 40">
            <a:extLst>
              <a:ext uri="{FF2B5EF4-FFF2-40B4-BE49-F238E27FC236}">
                <a16:creationId xmlns:a16="http://schemas.microsoft.com/office/drawing/2014/main" id="{BECDF8C0-FA6B-4BED-8610-76D4B12F4BF4}"/>
              </a:ext>
            </a:extLst>
          </p:cNvPr>
          <p:cNvSpPr/>
          <p:nvPr/>
        </p:nvSpPr>
        <p:spPr>
          <a:xfrm rot="10800000">
            <a:off x="1026741" y="266700"/>
            <a:ext cx="1577678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Curved Up 41">
            <a:extLst>
              <a:ext uri="{FF2B5EF4-FFF2-40B4-BE49-F238E27FC236}">
                <a16:creationId xmlns:a16="http://schemas.microsoft.com/office/drawing/2014/main" id="{1283CE29-915C-424A-B359-04E4F9F851CD}"/>
              </a:ext>
            </a:extLst>
          </p:cNvPr>
          <p:cNvSpPr/>
          <p:nvPr/>
        </p:nvSpPr>
        <p:spPr>
          <a:xfrm flipH="1">
            <a:off x="2604419" y="1567811"/>
            <a:ext cx="2308047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325B0E59-FF4A-4664-8094-02E507CE50B5}"/>
              </a:ext>
            </a:extLst>
          </p:cNvPr>
          <p:cNvSpPr/>
          <p:nvPr/>
        </p:nvSpPr>
        <p:spPr>
          <a:xfrm flipH="1">
            <a:off x="7139814" y="1556938"/>
            <a:ext cx="2308046" cy="40233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22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Traversing Hills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12885"/>
            <a:ext cx="646154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1. Objective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To ride up, traverse, and ride down a hill using proper techniques to safely ride on hilly terrain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Wheels uphill (ATV)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Wheels downhill (ROV)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Assume proper riding/driving posture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2. Explain positioning, throttle, braking, and reversing.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3. Demonstrate Exercise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Demi" panose="020B0703020102020204" pitchFamily="34" charset="0"/>
              </a:rPr>
              <a:t>4. Conduct exercise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CAC83-FB8C-420E-8CDE-31306E752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 r="2" b="4149"/>
          <a:stretch/>
        </p:blipFill>
        <p:spPr>
          <a:xfrm>
            <a:off x="6985865" y="4008268"/>
            <a:ext cx="4684864" cy="270334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CD1F93-5424-45E7-B4FC-B5D38ECD0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r="-3" b="-3"/>
          <a:stretch/>
        </p:blipFill>
        <p:spPr>
          <a:xfrm>
            <a:off x="6464594" y="221681"/>
            <a:ext cx="5724358" cy="3207319"/>
          </a:xfrm>
          <a:prstGeom prst="rect">
            <a:avLst/>
          </a:prstGeom>
        </p:spPr>
      </p:pic>
      <p:pic>
        <p:nvPicPr>
          <p:cNvPr id="9" name="Graphic 8" descr="Withering Tree outline">
            <a:extLst>
              <a:ext uri="{FF2B5EF4-FFF2-40B4-BE49-F238E27FC236}">
                <a16:creationId xmlns:a16="http://schemas.microsoft.com/office/drawing/2014/main" id="{CCF3C53B-1222-4E39-9B64-AAA3A38353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6485" y="75290"/>
            <a:ext cx="914400" cy="914400"/>
          </a:xfrm>
          <a:prstGeom prst="rect">
            <a:avLst/>
          </a:prstGeom>
        </p:spPr>
      </p:pic>
      <p:pic>
        <p:nvPicPr>
          <p:cNvPr id="20" name="Graphic 19" descr="Withering Tree outline">
            <a:extLst>
              <a:ext uri="{FF2B5EF4-FFF2-40B4-BE49-F238E27FC236}">
                <a16:creationId xmlns:a16="http://schemas.microsoft.com/office/drawing/2014/main" id="{57E5F23E-FFFA-4CAA-95E2-7427121D30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38170" y="221681"/>
            <a:ext cx="914400" cy="914400"/>
          </a:xfrm>
          <a:prstGeom prst="rect">
            <a:avLst/>
          </a:prstGeom>
        </p:spPr>
      </p:pic>
      <p:pic>
        <p:nvPicPr>
          <p:cNvPr id="21" name="Graphic 20" descr="Withering Tree outline">
            <a:extLst>
              <a:ext uri="{FF2B5EF4-FFF2-40B4-BE49-F238E27FC236}">
                <a16:creationId xmlns:a16="http://schemas.microsoft.com/office/drawing/2014/main" id="{B8745791-2021-4F4C-89EE-B30BDAF698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54307" y="2130596"/>
            <a:ext cx="914400" cy="914400"/>
          </a:xfrm>
          <a:prstGeom prst="rect">
            <a:avLst/>
          </a:prstGeom>
        </p:spPr>
      </p:pic>
      <p:pic>
        <p:nvPicPr>
          <p:cNvPr id="11" name="Graphic 10" descr="Tree Stump outline">
            <a:extLst>
              <a:ext uri="{FF2B5EF4-FFF2-40B4-BE49-F238E27FC236}">
                <a16:creationId xmlns:a16="http://schemas.microsoft.com/office/drawing/2014/main" id="{B8995914-22D4-42D1-B616-E06AD47FDF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00046" y="1778073"/>
            <a:ext cx="352524" cy="352524"/>
          </a:xfrm>
          <a:prstGeom prst="rect">
            <a:avLst/>
          </a:prstGeom>
        </p:spPr>
      </p:pic>
      <p:pic>
        <p:nvPicPr>
          <p:cNvPr id="24" name="Graphic 23" descr="Tree Stump outline">
            <a:extLst>
              <a:ext uri="{FF2B5EF4-FFF2-40B4-BE49-F238E27FC236}">
                <a16:creationId xmlns:a16="http://schemas.microsoft.com/office/drawing/2014/main" id="{A318618A-81E1-4ABF-8C6D-6F3CAE2A76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30328" y="2587796"/>
            <a:ext cx="352524" cy="3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3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Night Vision Goggles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After completion of all lessons perform the open trail experience during daytime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Describe the effects of driving with NVGs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Depth Perception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Visual Acuity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Limited Field of View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Drive the same open trail experience route with NVGs  </a:t>
            </a:r>
          </a:p>
        </p:txBody>
      </p:sp>
    </p:spTree>
    <p:extLst>
      <p:ext uri="{BB962C8B-B14F-4D97-AF65-F5344CB8AC3E}">
        <p14:creationId xmlns:p14="http://schemas.microsoft.com/office/powerpoint/2010/main" val="417958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Training Curriculum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7915" y="1350419"/>
            <a:ext cx="6512560" cy="524865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Demi" panose="020B0703020102020204" pitchFamily="34" charset="0"/>
              </a:rPr>
              <a:t>TRAINING FOR EACH PLATFORM INCLUDES THE FOLLOWING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Vehicle Nomenclature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T-CLOC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Hand &amp; Arm Signals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Personal Protective Equipment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Load Planning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Roll-Over Recovery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Recommended Range Set Up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Starting &amp; Stopping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Turning (Figure 8)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Sharp Turns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Quick Stops &amp; Swerves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Riding Over Obstacles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Quicker Turns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Traversing Hills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Night Vision Goggles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dirty="0">
                <a:latin typeface="Franklin Gothic Demi" panose="020B0703020102020204" pitchFamily="34" charset="0"/>
              </a:rPr>
              <a:t>Open Trail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990D9-BF3C-4199-8E2E-2EF15A66DB8D}"/>
              </a:ext>
            </a:extLst>
          </p:cNvPr>
          <p:cNvSpPr txBox="1"/>
          <p:nvPr/>
        </p:nvSpPr>
        <p:spPr>
          <a:xfrm>
            <a:off x="260349" y="5840772"/>
            <a:ext cx="3085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Chief Instructors (CIs) are designated by unit Commanders in writing and are authorized to certify additional CIs within their unit</a:t>
            </a:r>
            <a:r>
              <a:rPr lang="en-US" sz="12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. Further PPE requirements are outlined in AFI 91-207 AFSOC Supplement</a:t>
            </a:r>
            <a:endParaRPr lang="en-US" sz="12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61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4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E788E04D-029D-4BF5-BC21-1B009829A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58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Open Trail Experience</a:t>
            </a:r>
          </a:p>
        </p:txBody>
      </p:sp>
      <p:sp>
        <p:nvSpPr>
          <p:cNvPr id="49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on ROCKY terrain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on SANDY terrain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near TREES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through WATER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through MUDDY terrain</a:t>
            </a:r>
          </a:p>
        </p:txBody>
      </p:sp>
    </p:spTree>
    <p:extLst>
      <p:ext uri="{BB962C8B-B14F-4D97-AF65-F5344CB8AC3E}">
        <p14:creationId xmlns:p14="http://schemas.microsoft.com/office/powerpoint/2010/main" val="3568391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Rocky Terrain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Rocky terrain requires careful, precision placement of the tires on the uneven surface.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Be mindful of ground clearance and approach, departure, and ramp angles.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Select Low gear.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Increase ground clearance by putting larger obstacles under tires.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Maintain throttle/brake control.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Use a spotter when necessary.</a:t>
            </a:r>
          </a:p>
        </p:txBody>
      </p:sp>
    </p:spTree>
    <p:extLst>
      <p:ext uri="{BB962C8B-B14F-4D97-AF65-F5344CB8AC3E}">
        <p14:creationId xmlns:p14="http://schemas.microsoft.com/office/powerpoint/2010/main" val="415472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Sand</a:t>
            </a:r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y Terrain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Sandy terrain demands constant input from the driver to the vehicle to properly maneuver.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Always maintain momentum.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Select Low gear.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Avoid breaking traction or spinning wheels.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Maintain floatation in dry sand by not following in tracks.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Wet sand is typically denser, providing greater floatation to allow driving in tracks.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Use gentle throttle.</a:t>
            </a:r>
          </a:p>
        </p:txBody>
      </p:sp>
    </p:spTree>
    <p:extLst>
      <p:ext uri="{BB962C8B-B14F-4D97-AF65-F5344CB8AC3E}">
        <p14:creationId xmlns:p14="http://schemas.microsoft.com/office/powerpoint/2010/main" val="2516745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Near Trees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Knowing the size of the vehicle is imperative. Navigating through tight areas requires knowledge of the dimensions of the vehicle and its handling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793530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Driving Through Water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Never operate your vehicle in fast-flowing water or in water deeper than specified in the operator's manual.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Avoid deep water.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Select Low gear.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Check water depth before attempting to cross.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Use steady throttle.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Avoid spinning wheels.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Avoid splashing.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Create a bow-wave with the front of the vehicle. Maintain steady forward momentum to keep the bow-wave in front of the vehicle.</a:t>
            </a:r>
          </a:p>
        </p:txBody>
      </p:sp>
    </p:spTree>
    <p:extLst>
      <p:ext uri="{BB962C8B-B14F-4D97-AF65-F5344CB8AC3E}">
        <p14:creationId xmlns:p14="http://schemas.microsoft.com/office/powerpoint/2010/main" val="2407728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0080"/>
            <a:ext cx="4709159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Muddy Terrain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Demi" panose="020B0703020102020204" pitchFamily="34" charset="0"/>
              </a:rPr>
              <a:t>Mud may slow the vehicle abruptly and could cause loss of control if you enter too swiftly. Traction is key to passing through muddy sections.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Use steady, gentle throttle to avoid breaking traction.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Select Low gear.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Maintain momentum.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Avoid excessive braking.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On deep muddy tracks, keep wheels inside ruts.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Keep wheels straight.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Demi" panose="020B0703020102020204" pitchFamily="34" charset="0"/>
              </a:rPr>
              <a:t>Avoid spinning wheels.</a:t>
            </a:r>
          </a:p>
        </p:txBody>
      </p:sp>
    </p:spTree>
    <p:extLst>
      <p:ext uri="{BB962C8B-B14F-4D97-AF65-F5344CB8AC3E}">
        <p14:creationId xmlns:p14="http://schemas.microsoft.com/office/powerpoint/2010/main" val="392688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164F-DC18-424F-AF30-4B6A2A0B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Demi" panose="020B0703020102020204" pitchFamily="34" charset="0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44424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525992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Franklin Gothic Demi" panose="020B0703020102020204" pitchFamily="34" charset="0"/>
              </a:rPr>
              <a:t>ATV Nomenclature</a:t>
            </a:r>
          </a:p>
        </p:txBody>
      </p:sp>
      <p:pic>
        <p:nvPicPr>
          <p:cNvPr id="5" name="Picture 4" descr="A picture containing outdoor, sky, building, transport&#10;&#10;Description automatically generated">
            <a:extLst>
              <a:ext uri="{FF2B5EF4-FFF2-40B4-BE49-F238E27FC236}">
                <a16:creationId xmlns:a16="http://schemas.microsoft.com/office/drawing/2014/main" id="{57C4A80B-D5EC-4081-8822-B372B1E46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r="2819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5" name="Text Placeholder 3">
            <a:extLst>
              <a:ext uri="{FF2B5EF4-FFF2-40B4-BE49-F238E27FC236}">
                <a16:creationId xmlns:a16="http://schemas.microsoft.com/office/drawing/2014/main" id="{B9D21F8D-392A-4877-8176-E074EF36B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160714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59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96" y="262996"/>
            <a:ext cx="5997759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Franklin Gothic Demi" panose="020B0703020102020204" pitchFamily="34" charset="0"/>
              </a:rPr>
              <a:t>Dirt Bike Nomenclature</a:t>
            </a:r>
          </a:p>
        </p:txBody>
      </p:sp>
      <p:pic>
        <p:nvPicPr>
          <p:cNvPr id="4" name="Picture 3" descr="A person riding a motorcycle down a dirt road&#10;&#10;Description automatically generated">
            <a:extLst>
              <a:ext uri="{FF2B5EF4-FFF2-40B4-BE49-F238E27FC236}">
                <a16:creationId xmlns:a16="http://schemas.microsoft.com/office/drawing/2014/main" id="{72D2DF1A-2B22-4BF5-A6C0-AD4E0829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2" r="1315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5" name="Text Placeholder 3">
            <a:extLst>
              <a:ext uri="{FF2B5EF4-FFF2-40B4-BE49-F238E27FC236}">
                <a16:creationId xmlns:a16="http://schemas.microsoft.com/office/drawing/2014/main" id="{B9D21F8D-392A-4877-8176-E074EF36B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389145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09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550" y="525992"/>
            <a:ext cx="5370248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Franklin Gothic Demi" panose="020B0703020102020204" pitchFamily="34" charset="0"/>
              </a:rPr>
              <a:t>MRZR Nomenclature</a:t>
            </a:r>
          </a:p>
        </p:txBody>
      </p:sp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EBACF794-EB13-453E-B81E-7B872B3A1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r="2950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5" name="Text Placeholder 3">
            <a:extLst>
              <a:ext uri="{FF2B5EF4-FFF2-40B4-BE49-F238E27FC236}">
                <a16:creationId xmlns:a16="http://schemas.microsoft.com/office/drawing/2014/main" id="{B9D21F8D-392A-4877-8176-E074EF36B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290296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959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C0BA5-20C9-4ACD-B406-D320AD64BCD1}"/>
              </a:ext>
            </a:extLst>
          </p:cNvPr>
          <p:cNvSpPr txBox="1"/>
          <p:nvPr/>
        </p:nvSpPr>
        <p:spPr>
          <a:xfrm>
            <a:off x="2868967" y="3244334"/>
            <a:ext cx="645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PAGE IS INTENTIONALLY LEFT BLANK</a:t>
            </a:r>
          </a:p>
        </p:txBody>
      </p:sp>
    </p:spTree>
    <p:extLst>
      <p:ext uri="{BB962C8B-B14F-4D97-AF65-F5344CB8AC3E}">
        <p14:creationId xmlns:p14="http://schemas.microsoft.com/office/powerpoint/2010/main" val="66841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92BD3-65F0-4155-ABC0-A144EAE30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6" r="1197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66669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latin typeface="Franklin Gothic Demi" panose="020B0703020102020204" pitchFamily="34" charset="0"/>
              </a:rPr>
              <a:t>T-CLOC Inspection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847" y="993629"/>
            <a:ext cx="4720639" cy="586436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Demi" panose="020B0703020102020204" pitchFamily="34" charset="0"/>
              </a:rPr>
              <a:t>T – Tires &amp; Wheels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Air Pressure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Condition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Wheel Bearings, Lug Nuts, Etc.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Demi" panose="020B0703020102020204" pitchFamily="34" charset="0"/>
              </a:rPr>
              <a:t>C – Controls &amp; Cables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Location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Operation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Throttle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Brakes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Shifter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Clutch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Demi" panose="020B0703020102020204" pitchFamily="34" charset="0"/>
              </a:rPr>
              <a:t>L – Lights &amp; Electrics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Ignition Switch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Engine Stop Switch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Lights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Demi" panose="020B0703020102020204" pitchFamily="34" charset="0"/>
              </a:rPr>
              <a:t>O – Oil &amp; Fuel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Levels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Vents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Air Filter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Fuel Supply Valve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Demi" panose="020B0703020102020204" pitchFamily="34" charset="0"/>
              </a:rPr>
              <a:t>C- Chain/Driveshaft &amp; Chassis/Suspension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Condition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Lubrication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dirty="0">
                <a:latin typeface="Franklin Gothic Demi" panose="020B0703020102020204" pitchFamily="34" charset="0"/>
              </a:rPr>
              <a:t>Wear</a:t>
            </a:r>
          </a:p>
        </p:txBody>
      </p:sp>
    </p:spTree>
    <p:extLst>
      <p:ext uri="{BB962C8B-B14F-4D97-AF65-F5344CB8AC3E}">
        <p14:creationId xmlns:p14="http://schemas.microsoft.com/office/powerpoint/2010/main" val="2967493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7BD-6FA8-4B29-83DC-C163C42B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Franklin Gothic Demi" panose="020B0703020102020204" pitchFamily="34" charset="0"/>
              </a:rPr>
              <a:t>Hand/Arm Signals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E30B2-1AD5-458C-B71A-CF6755DA4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121763"/>
            <a:ext cx="515721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Start Your Engine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Ready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Stop Your Engine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Speed Up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Slow Down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Stop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Look Ahead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Stage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latin typeface="Franklin Gothic Demi" panose="020B0703020102020204" pitchFamily="34" charset="0"/>
              </a:rPr>
              <a:t>Shift Weight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0668A-2430-4D0B-9026-42F4E5C8D4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43" y="484632"/>
            <a:ext cx="4342961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9AD1E230B5146A4ADDEF8110BFAB8" ma:contentTypeVersion="0" ma:contentTypeDescription="Create a new document." ma:contentTypeScope="" ma:versionID="54bf69c1e3b165195784e32dc6c3c5e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450B3-72D4-4B24-8F58-82FED119D155}"/>
</file>

<file path=customXml/itemProps2.xml><?xml version="1.0" encoding="utf-8"?>
<ds:datastoreItem xmlns:ds="http://schemas.openxmlformats.org/officeDocument/2006/customXml" ds:itemID="{77055CEB-548F-494B-9173-12AB9D04B53F}"/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1142</Words>
  <Application>Microsoft Office PowerPoint</Application>
  <PresentationFormat>Widescreen</PresentationFormat>
  <Paragraphs>283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Franklin Gothic Demi</vt:lpstr>
      <vt:lpstr>Wingdings</vt:lpstr>
      <vt:lpstr>Office Theme</vt:lpstr>
      <vt:lpstr>AFSOC Light-Tactical Vehicle Training</vt:lpstr>
      <vt:lpstr>PowerPoint Presentation</vt:lpstr>
      <vt:lpstr>Training Curriculum</vt:lpstr>
      <vt:lpstr>ATV Nomenclature</vt:lpstr>
      <vt:lpstr>Dirt Bike Nomenclature</vt:lpstr>
      <vt:lpstr>MRZR Nomenclature</vt:lpstr>
      <vt:lpstr>PowerPoint Presentation</vt:lpstr>
      <vt:lpstr>T-CLOC Inspection</vt:lpstr>
      <vt:lpstr>Hand/Arm Signals</vt:lpstr>
      <vt:lpstr>Personal Protective Equipment (PPE)</vt:lpstr>
      <vt:lpstr>Load Planning</vt:lpstr>
      <vt:lpstr>Rollover Recovery</vt:lpstr>
      <vt:lpstr>PowerPoint Presentation</vt:lpstr>
      <vt:lpstr>RECOMMENDED RANGE SET UP</vt:lpstr>
      <vt:lpstr>PowerPoint Presentation</vt:lpstr>
      <vt:lpstr>Starting &amp; Stopping</vt:lpstr>
      <vt:lpstr>PowerPoint Presentation</vt:lpstr>
      <vt:lpstr>Turning (Figure 8)</vt:lpstr>
      <vt:lpstr>PowerPoint Presentation</vt:lpstr>
      <vt:lpstr>Sharp Turns</vt:lpstr>
      <vt:lpstr>PowerPoint Presentation</vt:lpstr>
      <vt:lpstr>Quick Stops &amp; Swerves</vt:lpstr>
      <vt:lpstr>PowerPoint Presentation</vt:lpstr>
      <vt:lpstr>Riding Over Obstacles</vt:lpstr>
      <vt:lpstr>PowerPoint Presentation</vt:lpstr>
      <vt:lpstr>Slalom (Quicker Turns)</vt:lpstr>
      <vt:lpstr>PowerPoint Presentation</vt:lpstr>
      <vt:lpstr>Traversing Hills</vt:lpstr>
      <vt:lpstr>Night Vision Goggles</vt:lpstr>
      <vt:lpstr>Open Trail Experience</vt:lpstr>
      <vt:lpstr>Rocky Terrain</vt:lpstr>
      <vt:lpstr>Sandy Terrain</vt:lpstr>
      <vt:lpstr>Driving Near Trees</vt:lpstr>
      <vt:lpstr>Driving Through Water</vt:lpstr>
      <vt:lpstr>Muddy Terrain</vt:lpstr>
      <vt:lpstr>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AFSOC Light-Tactical Vehicle Training</dc:title>
  <dc:creator>Reiniche, Adam C SSgt USAF USSOCOM AFSOC-GSU (USA)</dc:creator>
  <cp:lastModifiedBy>JOSEPH HAYES</cp:lastModifiedBy>
  <cp:revision>39</cp:revision>
  <dcterms:created xsi:type="dcterms:W3CDTF">2021-10-20T16:25:24Z</dcterms:created>
  <dcterms:modified xsi:type="dcterms:W3CDTF">2021-11-17T16:05:09Z</dcterms:modified>
</cp:coreProperties>
</file>